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Lst>
  <p:sldSz cy="6858000" cx="12192000"/>
  <p:notesSz cx="6858000" cy="9144000"/>
  <p:embeddedFontLst>
    <p:embeddedFont>
      <p:font typeface="Roboto Black"/>
      <p:bold r:id="rId88"/>
      <p:boldItalic r:id="rId89"/>
    </p:embeddedFont>
    <p:embeddedFont>
      <p:font typeface="Roboto"/>
      <p:regular r:id="rId90"/>
      <p:bold r:id="rId91"/>
      <p:italic r:id="rId92"/>
      <p:boldItalic r:id="rId93"/>
    </p:embeddedFont>
    <p:embeddedFont>
      <p:font typeface="Helvetica Neue"/>
      <p:regular r:id="rId94"/>
      <p:bold r:id="rId95"/>
      <p:italic r:id="rId96"/>
      <p:boldItalic r:id="rId97"/>
    </p:embeddedFont>
    <p:embeddedFont>
      <p:font typeface="Helvetica Neue Light"/>
      <p:regular r:id="rId98"/>
      <p:bold r:id="rId99"/>
      <p:italic r:id="rId100"/>
      <p:boldItalic r:id="rId101"/>
    </p:embeddedFont>
    <p:embeddedFont>
      <p:font typeface="Source Sans Pro"/>
      <p:regular r:id="rId102"/>
      <p:bold r:id="rId103"/>
      <p:italic r:id="rId104"/>
      <p:boldItalic r:id="rId10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6" roundtripDataSignature="AMtx7miedKlZkfaG66BMulLznX4Ioye/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6" Type="http://customschemas.google.com/relationships/presentationmetadata" Target="metadata"/><Relationship Id="rId105" Type="http://schemas.openxmlformats.org/officeDocument/2006/relationships/font" Target="fonts/SourceSansPro-boldItalic.fntdata"/><Relationship Id="rId104" Type="http://schemas.openxmlformats.org/officeDocument/2006/relationships/font" Target="fonts/SourceSansPro-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SourceSansPro-bold.fntdata"/><Relationship Id="rId102" Type="http://schemas.openxmlformats.org/officeDocument/2006/relationships/font" Target="fonts/SourceSansPro-regular.fntdata"/><Relationship Id="rId101" Type="http://schemas.openxmlformats.org/officeDocument/2006/relationships/font" Target="fonts/HelveticaNeueLight-boldItalic.fntdata"/><Relationship Id="rId100" Type="http://schemas.openxmlformats.org/officeDocument/2006/relationships/font" Target="fonts/HelveticaNeueLight-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HelveticaNeue-bold.fntdata"/><Relationship Id="rId94" Type="http://schemas.openxmlformats.org/officeDocument/2006/relationships/font" Target="fonts/HelveticaNeue-regular.fntdata"/><Relationship Id="rId97" Type="http://schemas.openxmlformats.org/officeDocument/2006/relationships/font" Target="fonts/HelveticaNeue-boldItalic.fntdata"/><Relationship Id="rId96" Type="http://schemas.openxmlformats.org/officeDocument/2006/relationships/font" Target="fonts/HelveticaNeue-italic.fntdata"/><Relationship Id="rId11" Type="http://schemas.openxmlformats.org/officeDocument/2006/relationships/slide" Target="slides/slide7.xml"/><Relationship Id="rId99" Type="http://schemas.openxmlformats.org/officeDocument/2006/relationships/font" Target="fonts/HelveticaNeueLight-bold.fntdata"/><Relationship Id="rId10" Type="http://schemas.openxmlformats.org/officeDocument/2006/relationships/slide" Target="slides/slide6.xml"/><Relationship Id="rId98" Type="http://schemas.openxmlformats.org/officeDocument/2006/relationships/font" Target="fonts/HelveticaNeueLight-regular.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font" Target="fonts/RobotoBlack-bold.fntdata"/><Relationship Id="rId87" Type="http://schemas.openxmlformats.org/officeDocument/2006/relationships/slide" Target="slides/slide83.xml"/><Relationship Id="rId89" Type="http://schemas.openxmlformats.org/officeDocument/2006/relationships/font" Target="fonts/RobotoBlack-bold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1pPr>
            <a:lvl2pPr indent="-228600" lvl="1" marL="914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2pPr>
            <a:lvl3pPr indent="-228600" lvl="2" marL="1371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3pPr>
            <a:lvl4pPr indent="-228600" lvl="3" marL="1828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4pPr>
            <a:lvl5pPr indent="-228600" lvl="4" marL="22860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5pPr>
            <a:lvl6pPr indent="-228600" lvl="5" marL="27432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6pPr>
            <a:lvl7pPr indent="-228600" lvl="6" marL="32004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7pPr>
            <a:lvl8pPr indent="-228600" lvl="7" marL="36576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8pPr>
            <a:lvl9pPr indent="-228600" lvl="8" marL="4114800" marR="0" rtl="0" algn="l">
              <a:lnSpc>
                <a:spcPct val="117999"/>
              </a:lnSpc>
              <a:spcBef>
                <a:spcPts val="0"/>
              </a:spcBef>
              <a:spcAft>
                <a:spcPts val="0"/>
              </a:spcAft>
              <a:buClr>
                <a:srgbClr val="000000"/>
              </a:buClr>
              <a:buSzPts val="1400"/>
              <a:buFont typeface="Arial"/>
              <a:buNone/>
              <a:defRPr b="0" i="0" sz="2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cf.io/blog/2018/08/29/cncf-survey-use-of-cloud-native-technologies-in-production-has-grown-over-200-percent/"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4" name="Google Shape;164;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8" name="Google Shape;228;p1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 name="Google Shape;235;p1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 name="Google Shape;242;p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p1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1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4" name="Google Shape;304;p1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SzPts val="1400"/>
              <a:buNone/>
            </a:pPr>
            <a:r>
              <a:rPr b="1" lang="en-US" sz="1600">
                <a:solidFill>
                  <a:srgbClr val="434343"/>
                </a:solidFill>
                <a:latin typeface="Roboto"/>
                <a:ea typeface="Roboto"/>
                <a:cs typeface="Roboto"/>
                <a:sym typeface="Roboto"/>
              </a:rPr>
              <a:t>Goal</a:t>
            </a:r>
            <a:endParaRPr sz="1600">
              <a:solidFill>
                <a:srgbClr val="434343"/>
              </a:solidFill>
              <a:latin typeface="Roboto"/>
              <a:ea typeface="Roboto"/>
              <a:cs typeface="Roboto"/>
              <a:sym typeface="Roboto"/>
            </a:endParaRPr>
          </a:p>
          <a:p>
            <a:pPr indent="0" lvl="0" marL="0" rtl="0" algn="l">
              <a:lnSpc>
                <a:spcPct val="110000"/>
              </a:lnSpc>
              <a:spcBef>
                <a:spcPts val="0"/>
              </a:spcBef>
              <a:spcAft>
                <a:spcPts val="0"/>
              </a:spcAft>
              <a:buSzPts val="1400"/>
              <a:buNone/>
            </a:pPr>
            <a:r>
              <a:rPr lang="en-US" sz="1600">
                <a:solidFill>
                  <a:srgbClr val="434343"/>
                </a:solidFill>
                <a:latin typeface="Roboto"/>
                <a:ea typeface="Roboto"/>
                <a:cs typeface="Roboto"/>
                <a:sym typeface="Roboto"/>
              </a:rPr>
              <a:t>Reference CNCF Survey results of above primary goals.</a:t>
            </a:r>
            <a:endParaRPr sz="1600">
              <a:solidFill>
                <a:srgbClr val="434343"/>
              </a:solidFill>
              <a:latin typeface="Roboto"/>
              <a:ea typeface="Roboto"/>
              <a:cs typeface="Roboto"/>
              <a:sym typeface="Roboto"/>
            </a:endParaRPr>
          </a:p>
          <a:p>
            <a:pPr indent="0" lvl="0" marL="0" rtl="0" algn="l">
              <a:lnSpc>
                <a:spcPct val="110000"/>
              </a:lnSpc>
              <a:spcBef>
                <a:spcPts val="0"/>
              </a:spcBef>
              <a:spcAft>
                <a:spcPts val="0"/>
              </a:spcAft>
              <a:buSzPts val="1400"/>
              <a:buNone/>
            </a:pPr>
            <a:r>
              <a:rPr b="1" i="1" lang="en-US" sz="1600" u="sng">
                <a:solidFill>
                  <a:srgbClr val="434343"/>
                </a:solidFill>
                <a:latin typeface="Roboto"/>
                <a:ea typeface="Roboto"/>
                <a:cs typeface="Roboto"/>
                <a:sym typeface="Roboto"/>
              </a:rPr>
              <a:t>ASK</a:t>
            </a:r>
            <a:r>
              <a:rPr lang="en-US" sz="1600">
                <a:solidFill>
                  <a:srgbClr val="434343"/>
                </a:solidFill>
                <a:latin typeface="Roboto"/>
                <a:ea typeface="Roboto"/>
                <a:cs typeface="Roboto"/>
                <a:sym typeface="Roboto"/>
              </a:rPr>
              <a:t> prospect what </a:t>
            </a:r>
            <a:r>
              <a:rPr b="1" i="1" lang="en-US" sz="1600" u="sng">
                <a:solidFill>
                  <a:srgbClr val="434343"/>
                </a:solidFill>
                <a:latin typeface="Roboto"/>
                <a:ea typeface="Roboto"/>
                <a:cs typeface="Roboto"/>
                <a:sym typeface="Roboto"/>
              </a:rPr>
              <a:t>THEIR</a:t>
            </a:r>
            <a:r>
              <a:rPr lang="en-US" sz="1600">
                <a:solidFill>
                  <a:srgbClr val="434343"/>
                </a:solidFill>
                <a:latin typeface="Roboto"/>
                <a:ea typeface="Roboto"/>
                <a:cs typeface="Roboto"/>
                <a:sym typeface="Roboto"/>
              </a:rPr>
              <a:t> goals are</a:t>
            </a:r>
            <a:endParaRPr sz="1600">
              <a:solidFill>
                <a:srgbClr val="434343"/>
              </a:solidFill>
              <a:latin typeface="Roboto"/>
              <a:ea typeface="Roboto"/>
              <a:cs typeface="Roboto"/>
              <a:sym typeface="Roboto"/>
            </a:endParaRPr>
          </a:p>
          <a:p>
            <a:pPr indent="0" lvl="0" marL="0" rtl="0" algn="l">
              <a:lnSpc>
                <a:spcPct val="110000"/>
              </a:lnSpc>
              <a:spcBef>
                <a:spcPts val="1200"/>
              </a:spcBef>
              <a:spcAft>
                <a:spcPts val="0"/>
              </a:spcAft>
              <a:buSzPts val="1400"/>
              <a:buNone/>
            </a:pPr>
            <a:r>
              <a:t/>
            </a:r>
            <a:endParaRPr sz="1600">
              <a:solidFill>
                <a:srgbClr val="434343"/>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US" sz="1400">
                <a:solidFill>
                  <a:srgbClr val="434343"/>
                </a:solidFill>
                <a:latin typeface="Roboto"/>
                <a:ea typeface="Roboto"/>
                <a:cs typeface="Roboto"/>
                <a:sym typeface="Roboto"/>
              </a:rPr>
              <a:t>Organizations see the benefits of Cloud Native practices and want to take advantage within their own business.</a:t>
            </a:r>
            <a:endParaRPr sz="1400">
              <a:solidFill>
                <a:srgbClr val="434343"/>
              </a:solidFill>
              <a:latin typeface="Roboto"/>
              <a:ea typeface="Roboto"/>
              <a:cs typeface="Roboto"/>
              <a:sym typeface="Roboto"/>
            </a:endParaRPr>
          </a:p>
          <a:p>
            <a:pPr indent="0" lvl="0" marL="0" rtl="0" algn="l">
              <a:lnSpc>
                <a:spcPct val="100000"/>
              </a:lnSpc>
              <a:spcBef>
                <a:spcPts val="0"/>
              </a:spcBef>
              <a:spcAft>
                <a:spcPts val="0"/>
              </a:spcAft>
              <a:buSzPts val="1400"/>
              <a:buNone/>
            </a:pPr>
            <a:r>
              <a:rPr lang="en-US" sz="1400">
                <a:solidFill>
                  <a:srgbClr val="434343"/>
                </a:solidFill>
                <a:latin typeface="Roboto"/>
                <a:ea typeface="Roboto"/>
                <a:cs typeface="Roboto"/>
                <a:sym typeface="Roboto"/>
              </a:rPr>
              <a:t>While Faster Time to Deployment is the most attractive benefit, both Cloud Portability and Improved Scalability over existing enterprise technologies are key business drivers</a:t>
            </a:r>
            <a:endParaRPr sz="1400">
              <a:solidFill>
                <a:srgbClr val="434343"/>
              </a:solidFill>
              <a:latin typeface="Roboto"/>
              <a:ea typeface="Roboto"/>
              <a:cs typeface="Roboto"/>
              <a:sym typeface="Roboto"/>
            </a:endParaRPr>
          </a:p>
          <a:p>
            <a:pPr indent="0" lvl="0" marL="0" rtl="0" algn="l">
              <a:lnSpc>
                <a:spcPct val="100000"/>
              </a:lnSpc>
              <a:spcBef>
                <a:spcPts val="1200"/>
              </a:spcBef>
              <a:spcAft>
                <a:spcPts val="0"/>
              </a:spcAft>
              <a:buSzPts val="1400"/>
              <a:buNone/>
            </a:pPr>
            <a:r>
              <a:rPr lang="en-US" sz="1400">
                <a:solidFill>
                  <a:srgbClr val="434343"/>
                </a:solidFill>
                <a:latin typeface="Roboto"/>
                <a:ea typeface="Roboto"/>
                <a:cs typeface="Roboto"/>
                <a:sym typeface="Roboto"/>
              </a:rPr>
              <a:t>Faster Deployment: 50%		Improved Scalability:  45%		Cloud Portability: 42%</a:t>
            </a:r>
            <a:endParaRPr sz="1400">
              <a:solidFill>
                <a:srgbClr val="434343"/>
              </a:solidFill>
              <a:latin typeface="Roboto"/>
              <a:ea typeface="Roboto"/>
              <a:cs typeface="Roboto"/>
              <a:sym typeface="Roboto"/>
            </a:endParaRPr>
          </a:p>
          <a:p>
            <a:pPr indent="0" lvl="0" marL="0" rtl="0" algn="l">
              <a:lnSpc>
                <a:spcPct val="100000"/>
              </a:lnSpc>
              <a:spcBef>
                <a:spcPts val="1200"/>
              </a:spcBef>
              <a:spcAft>
                <a:spcPts val="0"/>
              </a:spcAft>
              <a:buClr>
                <a:schemeClr val="dk1"/>
              </a:buClr>
              <a:buSzPts val="1100"/>
              <a:buFont typeface="Arial"/>
              <a:buNone/>
            </a:pPr>
            <a:r>
              <a:rPr lang="en-US" sz="1400">
                <a:solidFill>
                  <a:srgbClr val="434343"/>
                </a:solidFill>
                <a:latin typeface="Roboto"/>
                <a:ea typeface="Roboto"/>
                <a:cs typeface="Roboto"/>
                <a:sym typeface="Roboto"/>
              </a:rPr>
              <a:t>Source: CNCF Survey August 2018 (n=2,400)</a:t>
            </a:r>
            <a:endParaRPr sz="1400">
              <a:solidFill>
                <a:srgbClr val="434343"/>
              </a:solidFill>
              <a:latin typeface="Roboto"/>
              <a:ea typeface="Roboto"/>
              <a:cs typeface="Roboto"/>
              <a:sym typeface="Roboto"/>
            </a:endParaRPr>
          </a:p>
          <a:p>
            <a:pPr indent="0" lvl="0" marL="0" rtl="0" algn="l">
              <a:lnSpc>
                <a:spcPct val="100000"/>
              </a:lnSpc>
              <a:spcBef>
                <a:spcPts val="0"/>
              </a:spcBef>
              <a:spcAft>
                <a:spcPts val="0"/>
              </a:spcAft>
              <a:buSzPts val="1400"/>
              <a:buNone/>
            </a:pPr>
            <a:r>
              <a:t/>
            </a:r>
            <a:endParaRPr sz="1400">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5" name="Google Shape;325;p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sz="1100" u="sng">
                <a:solidFill>
                  <a:schemeClr val="hlink"/>
                </a:solidFill>
                <a:latin typeface="Arial"/>
                <a:ea typeface="Arial"/>
                <a:cs typeface="Arial"/>
                <a:sym typeface="Arial"/>
                <a:hlinkClick r:id="rId2"/>
              </a:rPr>
              <a:t>https://www.cncf.io/blog/2018/08/29/cncf-survey-use-of-cloud-native-technologies-in-production-has-grown-over-200-percent/</a:t>
            </a:r>
            <a:endParaRPr/>
          </a:p>
          <a:p>
            <a:pPr indent="0" lvl="0" marL="0" rtl="0" algn="l">
              <a:lnSpc>
                <a:spcPct val="117999"/>
              </a:lnSpc>
              <a:spcBef>
                <a:spcPts val="0"/>
              </a:spcBef>
              <a:spcAft>
                <a:spcPts val="0"/>
              </a:spcAft>
              <a:buSzPts val="1400"/>
              <a:buNone/>
            </a:pPr>
            <a:r>
              <a:rPr lang="en-US" sz="1200">
                <a:latin typeface="Roboto"/>
                <a:ea typeface="Roboto"/>
                <a:cs typeface="Roboto"/>
                <a:sym typeface="Roboto"/>
              </a:rPr>
              <a:t>n = 2,400</a:t>
            </a:r>
            <a:endParaRPr sz="1200">
              <a:latin typeface="Roboto"/>
              <a:ea typeface="Roboto"/>
              <a:cs typeface="Roboto"/>
              <a:sym typeface="Roboto"/>
            </a:endParaRPr>
          </a:p>
          <a:p>
            <a:pPr indent="0" lvl="0" marL="0" rtl="0" algn="l">
              <a:lnSpc>
                <a:spcPct val="115000"/>
              </a:lnSpc>
              <a:spcBef>
                <a:spcPts val="0"/>
              </a:spcBef>
              <a:spcAft>
                <a:spcPts val="0"/>
              </a:spcAft>
              <a:buSzPts val="1400"/>
              <a:buNone/>
            </a:pPr>
            <a:r>
              <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SzPts val="1400"/>
              <a:buNone/>
            </a:pPr>
            <a:r>
              <a:rPr lang="en-US">
                <a:solidFill>
                  <a:srgbClr val="434343"/>
                </a:solidFill>
                <a:latin typeface="Roboto"/>
                <a:ea typeface="Roboto"/>
                <a:cs typeface="Roboto"/>
                <a:sym typeface="Roboto"/>
              </a:rPr>
              <a:t>Growth</a:t>
            </a:r>
            <a:endParaRPr>
              <a:solidFill>
                <a:srgbClr val="434343"/>
              </a:solidFill>
              <a:latin typeface="Roboto"/>
              <a:ea typeface="Roboto"/>
              <a:cs typeface="Roboto"/>
              <a:sym typeface="Roboto"/>
            </a:endParaRPr>
          </a:p>
          <a:p>
            <a:pPr indent="0" lvl="0" marL="0" rtl="0" algn="l">
              <a:lnSpc>
                <a:spcPct val="115000"/>
              </a:lnSpc>
              <a:spcBef>
                <a:spcPts val="0"/>
              </a:spcBef>
              <a:spcAft>
                <a:spcPts val="0"/>
              </a:spcAft>
              <a:buSzPts val="1400"/>
              <a:buNone/>
            </a:pPr>
            <a:r>
              <a:rPr lang="en-US" sz="1200">
                <a:solidFill>
                  <a:srgbClr val="434343"/>
                </a:solidFill>
                <a:latin typeface="Roboto"/>
                <a:ea typeface="Roboto"/>
                <a:cs typeface="Roboto"/>
                <a:sym typeface="Roboto"/>
              </a:rPr>
              <a:t>While Dev, Test and PoC uses of Containers has increased steadily, Production deployments have increased from 23% - 73%</a:t>
            </a:r>
            <a:endParaRPr sz="1200">
              <a:solidFill>
                <a:srgbClr val="434343"/>
              </a:solidFill>
              <a:latin typeface="Roboto"/>
              <a:ea typeface="Roboto"/>
              <a:cs typeface="Roboto"/>
              <a:sym typeface="Roboto"/>
            </a:endParaRPr>
          </a:p>
          <a:p>
            <a:pPr indent="0" lvl="0" marL="0" rtl="0" algn="l">
              <a:lnSpc>
                <a:spcPct val="117999"/>
              </a:lnSpc>
              <a:spcBef>
                <a:spcPts val="0"/>
              </a:spcBef>
              <a:spcAft>
                <a:spcPts val="0"/>
              </a:spcAft>
              <a:buSzPts val="1400"/>
              <a:buNone/>
            </a:pPr>
            <a:r>
              <a:t/>
            </a:r>
            <a:endParaRPr sz="1200">
              <a:solidFill>
                <a:srgbClr val="434343"/>
              </a:solidFill>
              <a:latin typeface="Roboto"/>
              <a:ea typeface="Roboto"/>
              <a:cs typeface="Roboto"/>
              <a:sym typeface="Roboto"/>
            </a:endParaRPr>
          </a:p>
          <a:p>
            <a:pPr indent="0" lvl="0" marL="0" rtl="0" algn="l">
              <a:lnSpc>
                <a:spcPct val="117999"/>
              </a:lnSpc>
              <a:spcBef>
                <a:spcPts val="0"/>
              </a:spcBef>
              <a:spcAft>
                <a:spcPts val="0"/>
              </a:spcAft>
              <a:buSzPts val="1400"/>
              <a:buNone/>
            </a:pPr>
            <a:r>
              <a:rPr lang="en-US" sz="1200">
                <a:solidFill>
                  <a:srgbClr val="434343"/>
                </a:solidFill>
                <a:latin typeface="Roboto"/>
                <a:ea typeface="Roboto"/>
                <a:cs typeface="Roboto"/>
                <a:sym typeface="Roboto"/>
              </a:rPr>
              <a:t>22% running 1 cluster in Production</a:t>
            </a:r>
            <a:endParaRPr sz="1200">
              <a:solidFill>
                <a:srgbClr val="434343"/>
              </a:solidFill>
              <a:latin typeface="Roboto"/>
              <a:ea typeface="Roboto"/>
              <a:cs typeface="Roboto"/>
              <a:sym typeface="Roboto"/>
            </a:endParaRPr>
          </a:p>
          <a:p>
            <a:pPr indent="0" lvl="0" marL="0" rtl="0" algn="l">
              <a:lnSpc>
                <a:spcPct val="117999"/>
              </a:lnSpc>
              <a:spcBef>
                <a:spcPts val="0"/>
              </a:spcBef>
              <a:spcAft>
                <a:spcPts val="0"/>
              </a:spcAft>
              <a:buSzPts val="1400"/>
              <a:buNone/>
            </a:pPr>
            <a:r>
              <a:rPr lang="en-US" sz="1200">
                <a:solidFill>
                  <a:srgbClr val="434343"/>
                </a:solidFill>
                <a:latin typeface="Roboto"/>
                <a:ea typeface="Roboto"/>
                <a:cs typeface="Roboto"/>
                <a:sym typeface="Roboto"/>
              </a:rPr>
              <a:t>40% running 2 - 5 clusters in Production</a:t>
            </a:r>
            <a:endParaRPr sz="1200">
              <a:solidFill>
                <a:srgbClr val="434343"/>
              </a:solidFill>
              <a:latin typeface="Roboto"/>
              <a:ea typeface="Roboto"/>
              <a:cs typeface="Roboto"/>
              <a:sym typeface="Roboto"/>
            </a:endParaRPr>
          </a:p>
          <a:p>
            <a:pPr indent="0" lvl="0" marL="0" rtl="0" algn="l">
              <a:lnSpc>
                <a:spcPct val="117999"/>
              </a:lnSpc>
              <a:spcBef>
                <a:spcPts val="0"/>
              </a:spcBef>
              <a:spcAft>
                <a:spcPts val="0"/>
              </a:spcAft>
              <a:buSzPts val="1400"/>
              <a:buNone/>
            </a:pPr>
            <a:r>
              <a:rPr lang="en-US" sz="1200">
                <a:solidFill>
                  <a:srgbClr val="434343"/>
                </a:solidFill>
                <a:latin typeface="Roboto"/>
                <a:ea typeface="Roboto"/>
                <a:cs typeface="Roboto"/>
                <a:sym typeface="Roboto"/>
              </a:rPr>
              <a:t>14% running 6 - 10 clusters in Production</a:t>
            </a:r>
            <a:endParaRPr sz="1200">
              <a:solidFill>
                <a:srgbClr val="434343"/>
              </a:solidFill>
              <a:latin typeface="Roboto"/>
              <a:ea typeface="Roboto"/>
              <a:cs typeface="Roboto"/>
              <a:sym typeface="Roboto"/>
            </a:endParaRPr>
          </a:p>
          <a:p>
            <a:pPr indent="0" lvl="0" marL="0" rtl="0" algn="l">
              <a:lnSpc>
                <a:spcPct val="117999"/>
              </a:lnSpc>
              <a:spcBef>
                <a:spcPts val="0"/>
              </a:spcBef>
              <a:spcAft>
                <a:spcPts val="0"/>
              </a:spcAft>
              <a:buSzPts val="1400"/>
              <a:buNone/>
            </a:pPr>
            <a:r>
              <a:rPr lang="en-US" sz="1200">
                <a:solidFill>
                  <a:srgbClr val="434343"/>
                </a:solidFill>
                <a:latin typeface="Roboto"/>
                <a:ea typeface="Roboto"/>
                <a:cs typeface="Roboto"/>
                <a:sym typeface="Roboto"/>
              </a:rPr>
              <a:t>13% running 50+ clusters in Production</a:t>
            </a:r>
            <a:endParaRPr sz="1200">
              <a:solidFill>
                <a:srgbClr val="434343"/>
              </a:solidFill>
              <a:latin typeface="Roboto"/>
              <a:ea typeface="Roboto"/>
              <a:cs typeface="Roboto"/>
              <a:sym typeface="Roboto"/>
            </a:endParaRPr>
          </a:p>
          <a:p>
            <a:pPr indent="0" lvl="0" marL="0" rtl="0" algn="l">
              <a:lnSpc>
                <a:spcPct val="117999"/>
              </a:lnSpc>
              <a:spcBef>
                <a:spcPts val="0"/>
              </a:spcBef>
              <a:spcAft>
                <a:spcPts val="0"/>
              </a:spcAft>
              <a:buSzPts val="1400"/>
              <a:buNone/>
            </a:pPr>
            <a:r>
              <a:t/>
            </a:r>
            <a:endParaRPr sz="1200">
              <a:solidFill>
                <a:srgbClr val="434343"/>
              </a:solidFill>
              <a:latin typeface="Roboto"/>
              <a:ea typeface="Roboto"/>
              <a:cs typeface="Roboto"/>
              <a:sym typeface="Roboto"/>
            </a:endParaRPr>
          </a:p>
          <a:p>
            <a:pPr indent="0" lvl="0" marL="0" rtl="0" algn="l">
              <a:lnSpc>
                <a:spcPct val="117999"/>
              </a:lnSpc>
              <a:spcBef>
                <a:spcPts val="0"/>
              </a:spcBef>
              <a:spcAft>
                <a:spcPts val="0"/>
              </a:spcAft>
              <a:buSzPts val="1400"/>
              <a:buNone/>
            </a:pPr>
            <a:r>
              <a:rPr lang="en-US">
                <a:solidFill>
                  <a:srgbClr val="434343"/>
                </a:solidFill>
                <a:latin typeface="Roboto"/>
                <a:ea typeface="Roboto"/>
                <a:cs typeface="Roboto"/>
                <a:sym typeface="Roboto"/>
              </a:rPr>
              <a:t>Why Cloud Native?</a:t>
            </a:r>
            <a:endParaRPr>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Faster deployment time (50%)</a:t>
            </a:r>
            <a:endParaRPr sz="1200">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Improved scalability (45%)</a:t>
            </a:r>
            <a:endParaRPr sz="1200">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Cloud portability (42%)</a:t>
            </a:r>
            <a:endParaRPr sz="1200">
              <a:solidFill>
                <a:srgbClr val="434343"/>
              </a:solidFill>
              <a:latin typeface="Roboto"/>
              <a:ea typeface="Roboto"/>
              <a:cs typeface="Roboto"/>
              <a:sym typeface="Roboto"/>
            </a:endParaRPr>
          </a:p>
          <a:p>
            <a:pPr indent="0" lvl="0" marL="0" rtl="0" algn="l">
              <a:lnSpc>
                <a:spcPct val="117999"/>
              </a:lnSpc>
              <a:spcBef>
                <a:spcPts val="0"/>
              </a:spcBef>
              <a:spcAft>
                <a:spcPts val="0"/>
              </a:spcAft>
              <a:buSzPts val="1400"/>
              <a:buNone/>
            </a:pPr>
            <a:r>
              <a:t/>
            </a:r>
            <a:endParaRPr sz="1200">
              <a:solidFill>
                <a:srgbClr val="434343"/>
              </a:solidFill>
              <a:latin typeface="Roboto"/>
              <a:ea typeface="Roboto"/>
              <a:cs typeface="Roboto"/>
              <a:sym typeface="Roboto"/>
            </a:endParaRPr>
          </a:p>
          <a:p>
            <a:pPr indent="0" lvl="0" marL="0" rtl="0" algn="l">
              <a:lnSpc>
                <a:spcPct val="117999"/>
              </a:lnSpc>
              <a:spcBef>
                <a:spcPts val="0"/>
              </a:spcBef>
              <a:spcAft>
                <a:spcPts val="0"/>
              </a:spcAft>
              <a:buSzPts val="1400"/>
              <a:buNone/>
            </a:pPr>
            <a:r>
              <a:rPr lang="en-US">
                <a:solidFill>
                  <a:srgbClr val="434343"/>
                </a:solidFill>
                <a:latin typeface="Roboto"/>
                <a:ea typeface="Roboto"/>
                <a:cs typeface="Roboto"/>
                <a:sym typeface="Roboto"/>
              </a:rPr>
              <a:t>Challenges</a:t>
            </a:r>
            <a:endParaRPr>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Cultural Changes with Development Team (41%)</a:t>
            </a:r>
            <a:endParaRPr sz="1200">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Complexity (40% up from 35%)</a:t>
            </a:r>
            <a:endParaRPr sz="1200">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Lack of Training (40%)</a:t>
            </a:r>
            <a:endParaRPr sz="1200">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Security (38% down from 43%)</a:t>
            </a:r>
            <a:endParaRPr sz="1200">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Monitoring (34% down from 38%)</a:t>
            </a:r>
            <a:endParaRPr sz="1200">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Arial"/>
              <a:buChar char="●"/>
            </a:pPr>
            <a:r>
              <a:rPr lang="en-US" sz="1200">
                <a:solidFill>
                  <a:srgbClr val="434343"/>
                </a:solidFill>
                <a:latin typeface="Roboto"/>
                <a:ea typeface="Roboto"/>
                <a:cs typeface="Roboto"/>
                <a:sym typeface="Roboto"/>
              </a:rPr>
              <a:t>Storage (30% down from 41%) ← </a:t>
            </a:r>
            <a:r>
              <a:rPr b="1" i="1" lang="en-US" sz="1200">
                <a:solidFill>
                  <a:srgbClr val="434343"/>
                </a:solidFill>
                <a:latin typeface="Roboto"/>
                <a:ea typeface="Roboto"/>
                <a:cs typeface="Roboto"/>
                <a:sym typeface="Roboto"/>
              </a:rPr>
              <a:t>This is good for us, CSI</a:t>
            </a:r>
            <a:endParaRPr b="1" i="1" sz="1200">
              <a:solidFill>
                <a:srgbClr val="434343"/>
              </a:solidFill>
              <a:latin typeface="Roboto"/>
              <a:ea typeface="Roboto"/>
              <a:cs typeface="Roboto"/>
              <a:sym typeface="Roboto"/>
            </a:endParaRPr>
          </a:p>
          <a:p>
            <a:pPr indent="-304800" lvl="0" marL="457200" rtl="0" algn="l">
              <a:lnSpc>
                <a:spcPct val="115000"/>
              </a:lnSpc>
              <a:spcBef>
                <a:spcPts val="0"/>
              </a:spcBef>
              <a:spcAft>
                <a:spcPts val="0"/>
              </a:spcAft>
              <a:buClr>
                <a:srgbClr val="434343"/>
              </a:buClr>
              <a:buSzPts val="1200"/>
              <a:buFont typeface="Roboto"/>
              <a:buChar char="●"/>
            </a:pPr>
            <a:r>
              <a:rPr lang="en-US" sz="1200">
                <a:solidFill>
                  <a:srgbClr val="434343"/>
                </a:solidFill>
                <a:latin typeface="Roboto"/>
                <a:ea typeface="Roboto"/>
                <a:cs typeface="Roboto"/>
                <a:sym typeface="Roboto"/>
              </a:rPr>
              <a:t>Networking (30% down from 38%)</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200">
              <a:solidFill>
                <a:srgbClr val="434343"/>
              </a:solidFill>
              <a:latin typeface="Roboto"/>
              <a:ea typeface="Roboto"/>
              <a:cs typeface="Roboto"/>
              <a:sym typeface="Roboto"/>
            </a:endParaRPr>
          </a:p>
          <a:p>
            <a:pPr indent="0" lvl="0" marL="0" rtl="0" algn="l">
              <a:lnSpc>
                <a:spcPct val="115000"/>
              </a:lnSpc>
              <a:spcBef>
                <a:spcPts val="0"/>
              </a:spcBef>
              <a:spcAft>
                <a:spcPts val="0"/>
              </a:spcAft>
              <a:buSzPts val="1400"/>
              <a:buNone/>
            </a:pPr>
            <a:r>
              <a:t/>
            </a:r>
            <a:endParaRPr sz="1200">
              <a:solidFill>
                <a:srgbClr val="434343"/>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4" name="Google Shape;334;p1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1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 name="Google Shape;352;p1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 name="Google Shape;170;p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8" name="Google Shape;358;p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6" name="Google Shape;366;p2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 name="Google Shape;377;p2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2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p2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8" name="Google Shape;428;p2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1" name="Google Shape;451;p2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9" name="Google Shape;479;p2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p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4" name="Google Shape;544;p2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 name="Google Shape;175;p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1" name="Google Shape;581;p3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21" name="Google Shape;621;p3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0" name="Google Shape;670;p3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6" name="Google Shape;716;p3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0" name="Google Shape;750;p3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00" name="Google Shape;800;p3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2" name="Google Shape;832;p3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39" name="Google Shape;839;p3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44" name="Google Shape;844;p3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1" name="Google Shape;851;p3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 name="Google Shape;182;p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59" name="Google Shape;859;p4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6" name="Google Shape;866;p4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4" name="Google Shape;874;p4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9" name="Google Shape;879;p4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86" name="Google Shape;886;p4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93" name="Google Shape;893;p4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ClusterIP: Exposes the Service on a cluster-internal IP. Choosing this value makes the Service only reachable from within the cluster. This is the default ServiceType.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01" name="Google Shape;901;p4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5" name="Shape 915"/>
        <p:cNvGrpSpPr/>
        <p:nvPr/>
      </p:nvGrpSpPr>
      <p:grpSpPr>
        <a:xfrm>
          <a:off x="0" y="0"/>
          <a:ext cx="0" cy="0"/>
          <a:chOff x="0" y="0"/>
          <a:chExt cx="0" cy="0"/>
        </a:xfrm>
      </p:grpSpPr>
      <p:sp>
        <p:nvSpPr>
          <p:cNvPr id="916" name="Google Shape;916;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17" name="Google Shape;917;p4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NodePort: Exposes the Service on each Node’s IP at a static port (the NodePort). A ClusterIP Service, to which the NodePort Service routes, is automatically created. You’ll be able to contact the NodePort Service, from outside the cluster, by requesting &lt;NodeIP&gt;:&lt;NodePort&gt;.</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25" name="Google Shape;925;p4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36" name="Google Shape;936;p4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LoadBalancer: Exposes the Service externally using a cloud provider’s load balancer. NodePort and ClusterIP Services, to which the external load balancer routes, are automatically created.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 name="Google Shape;188;p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2" name="Shape 942"/>
        <p:cNvGrpSpPr/>
        <p:nvPr/>
      </p:nvGrpSpPr>
      <p:grpSpPr>
        <a:xfrm>
          <a:off x="0" y="0"/>
          <a:ext cx="0" cy="0"/>
          <a:chOff x="0" y="0"/>
          <a:chExt cx="0" cy="0"/>
        </a:xfrm>
      </p:grpSpPr>
      <p:sp>
        <p:nvSpPr>
          <p:cNvPr id="943" name="Google Shape;943;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4" name="Google Shape;944;p5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4" name="Shape 954"/>
        <p:cNvGrpSpPr/>
        <p:nvPr/>
      </p:nvGrpSpPr>
      <p:grpSpPr>
        <a:xfrm>
          <a:off x="0" y="0"/>
          <a:ext cx="0" cy="0"/>
          <a:chOff x="0" y="0"/>
          <a:chExt cx="0" cy="0"/>
        </a:xfrm>
      </p:grpSpPr>
      <p:sp>
        <p:nvSpPr>
          <p:cNvPr id="955" name="Google Shape;955;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56" name="Google Shape;956;p5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ExternalName: Maps the Service to the contents of the externalName field (e.g. foo.bar.example.com), by returning a CNAME record with its value. No proxying of any kind is set up.</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64" name="Google Shape;964;p5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72" name="Google Shape;972;p5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80" name="Google Shape;980;p5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1" name="Google Shape;991;p5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sz="1200">
                <a:solidFill>
                  <a:srgbClr val="24292E"/>
                </a:solidFill>
                <a:highlight>
                  <a:srgbClr val="FFFFFF"/>
                </a:highlight>
                <a:latin typeface="Arial"/>
                <a:ea typeface="Arial"/>
                <a:cs typeface="Arial"/>
                <a:sym typeface="Arial"/>
              </a:rPr>
              <a:t>A CNI plugin is responsible for inserting a network interface into the container network namespace (e.g. one end of a veth pair) and making any necessary changes on the host (e.g. attaching the other end of the veth into a bridge). It should then assign the IP to the interface and setup the routes consistent with the IP Address Management section by invoking appropriate IPAM plugin.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999" name="Google Shape;999;p5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6" name="Shape 1016"/>
        <p:cNvGrpSpPr/>
        <p:nvPr/>
      </p:nvGrpSpPr>
      <p:grpSpPr>
        <a:xfrm>
          <a:off x="0" y="0"/>
          <a:ext cx="0" cy="0"/>
          <a:chOff x="0" y="0"/>
          <a:chExt cx="0" cy="0"/>
        </a:xfrm>
      </p:grpSpPr>
      <p:sp>
        <p:nvSpPr>
          <p:cNvPr id="1017" name="Google Shape;1017;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8" name="Google Shape;1018;p5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4" name="Google Shape;1024;p5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7" name="Shape 1027"/>
        <p:cNvGrpSpPr/>
        <p:nvPr/>
      </p:nvGrpSpPr>
      <p:grpSpPr>
        <a:xfrm>
          <a:off x="0" y="0"/>
          <a:ext cx="0" cy="0"/>
          <a:chOff x="0" y="0"/>
          <a:chExt cx="0" cy="0"/>
        </a:xfrm>
      </p:grpSpPr>
      <p:sp>
        <p:nvSpPr>
          <p:cNvPr id="1028" name="Google Shape;1028;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29" name="Google Shape;1029;p5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An industry standard “Container Storage Interface” (CSI) that will enable storage vendors (SP) to develop a plugin once and have it work across a number of container orchestration (CO) systems.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5" name="Shape 1035"/>
        <p:cNvGrpSpPr/>
        <p:nvPr/>
      </p:nvGrpSpPr>
      <p:grpSpPr>
        <a:xfrm>
          <a:off x="0" y="0"/>
          <a:ext cx="0" cy="0"/>
          <a:chOff x="0" y="0"/>
          <a:chExt cx="0" cy="0"/>
        </a:xfrm>
      </p:grpSpPr>
      <p:sp>
        <p:nvSpPr>
          <p:cNvPr id="1036" name="Google Shape;1036;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37" name="Google Shape;1037;p6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3" name="Shape 1043"/>
        <p:cNvGrpSpPr/>
        <p:nvPr/>
      </p:nvGrpSpPr>
      <p:grpSpPr>
        <a:xfrm>
          <a:off x="0" y="0"/>
          <a:ext cx="0" cy="0"/>
          <a:chOff x="0" y="0"/>
          <a:chExt cx="0" cy="0"/>
        </a:xfrm>
      </p:grpSpPr>
      <p:sp>
        <p:nvSpPr>
          <p:cNvPr id="1044" name="Google Shape;1044;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45" name="Google Shape;1045;p6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A Kubernetes volume, has an explicit lifetime - the same as the Pod that encloses it. Consequently, a volume outlives any Containers that run within the Pod, and data is preserved across Container restarts. Of course, when a Pod ceases to exist, the volume will cease to exist, too. Perhaps more importantly than this, Kubernetes supports many types of volumes, and a Pod can use any number of them simultaneously.</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2" name="Google Shape;1052;p6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A PersistentVolume (PV) is a piece of storage in the cluster that has been provisioned by an administrator or dynamically provisioned using Storage Classes. It is a resource in the cluster just like a node is a cluster resource. PVs are volume plugins like Volumes, but have a lifecycle independent of any individual pod that uses the PV. This API object captures the details of the implementation of the storage, be that NFS, iSCSI, or a cloud-provider-specific storage system.</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59" name="Google Shape;1059;p6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A PersistentVolumeClaim (PVC) is a request for storage by a user. It is similar to a pod. Pods consume node resources and PVCs consume PV resources. Pods can request specific levels of resources (CPU and Memory). Claims can request specific size and access modes (e.g., can be mounted once read/write or many times read-only).</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66" name="Google Shape;1066;p6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A StorageClass provides a way for administrators to describe the “classes” of storage they offer. Different classes might map to quality-of-service levels, or to backup policies, or to arbitrary policies determined by the cluster administrators. Kubernetes itself is unopinionated about what classes represent. This concept is sometimes called “profiles” in other storage systems.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1" name="Shape 1071"/>
        <p:cNvGrpSpPr/>
        <p:nvPr/>
      </p:nvGrpSpPr>
      <p:grpSpPr>
        <a:xfrm>
          <a:off x="0" y="0"/>
          <a:ext cx="0" cy="0"/>
          <a:chOff x="0" y="0"/>
          <a:chExt cx="0" cy="0"/>
        </a:xfrm>
      </p:grpSpPr>
      <p:sp>
        <p:nvSpPr>
          <p:cNvPr id="1072" name="Google Shape;1072;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73" name="Google Shape;1073;p6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StatefulSet is the workload API object used to manage stateful applications. Like a Deployment , a StatefulSet manages Pods that are based on an identical container spec. Unlike a Deployment, a StatefulSet maintains a sticky identity for each of their Pods. These pods are created from the same spec, but are not interchangeable: each has a persistent identifier that it maintains across any rescheduling.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0" name="Google Shape;1080;p6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86" name="Google Shape;1086;p6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1" name="Google Shape;1091;p6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99" name="Google Shape;1099;p6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p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Platform as a Service (PaaS) or Application Platform as a Service (aPaaS) or platform-based service is a category of cloud computing services that provides a platform allowing customers to develop, run, and manage applications without the complexity of building and maintaining the infrastructure typically associated with developing and launching an app.</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06" name="Google Shape;1106;p7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27" name="Google Shape;1127;p7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3" name="Google Shape;1133;p7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38" name="Google Shape;1138;p7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0" name="Google Shape;1180;p7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6" name="Google Shape;1186;p75: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8" name="Google Shape;1198;p7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4" name="Google Shape;1204;p77: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9" name="Google Shape;1209;p7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2" name="Google Shape;1232;p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 name="Google Shape;210;p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3" name="Google Shape;1243;p8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p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2" name="Google Shape;1252;p8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p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1" name="Google Shape;1261;p8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66" name="Google Shape;1266;p83: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p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17999"/>
              </a:lnSpc>
              <a:spcBef>
                <a:spcPts val="0"/>
              </a:spcBef>
              <a:spcAft>
                <a:spcPts val="0"/>
              </a:spcAft>
              <a:buSzPts val="1400"/>
              <a:buNone/>
            </a:pPr>
            <a:r>
              <a:rPr lang="en-US"/>
              <a:t>Graduation Stage:</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Have committers from at least two organizations.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Have achieved and maintained a Core Infrastructure Initiative Best Practices Badge.</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Have completed an independent and third party security audit with results published of similar scope and quality as the following example (including critical vulnerabilities addressed): https://github.com/envoyproxy/envoy#security-audit and all critical vulnerabilities need to be addressed before graduation.</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Adopt the CNCF Code of Conduct.</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Explicitly define a project governance and committer process. This preferably is laid out in a GOVERNANCE.md file and references an OWNERS.md file showing the current and emeritus committers.</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Have a public list of project adopters for at least the primary repo (e.g., ADOPTERS.md or logos on the project website).</a:t>
            </a:r>
            <a:endParaRPr/>
          </a:p>
          <a:p>
            <a:pPr indent="0" lvl="0" marL="0" rtl="0" algn="l">
              <a:lnSpc>
                <a:spcPct val="117999"/>
              </a:lnSpc>
              <a:spcBef>
                <a:spcPts val="0"/>
              </a:spcBef>
              <a:spcAft>
                <a:spcPts val="0"/>
              </a:spcAft>
              <a:buSzPts val="1400"/>
              <a:buNone/>
            </a:pPr>
            <a:r>
              <a:t/>
            </a:r>
            <a:endParaRPr/>
          </a:p>
          <a:p>
            <a:pPr indent="0" lvl="0" marL="0" rtl="0" algn="l">
              <a:lnSpc>
                <a:spcPct val="117999"/>
              </a:lnSpc>
              <a:spcBef>
                <a:spcPts val="0"/>
              </a:spcBef>
              <a:spcAft>
                <a:spcPts val="0"/>
              </a:spcAft>
              <a:buSzPts val="1400"/>
              <a:buNone/>
            </a:pPr>
            <a:r>
              <a:rPr lang="en-US"/>
              <a:t>Receive a supermajority vote from the TOC to move to graduation stage. Projects can attempt to move directly from sandbox to graduation, if they can demonstrate sufficient maturity. Projects can remain in an incubating state indefinitely, but they are normally expected to graduate within two years.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p:cSld name="Title">
    <p:bg>
      <p:bgPr>
        <a:solidFill>
          <a:schemeClr val="accent1"/>
        </a:solidFill>
      </p:bgPr>
    </p:bg>
    <p:spTree>
      <p:nvGrpSpPr>
        <p:cNvPr id="11" name="Shape 11"/>
        <p:cNvGrpSpPr/>
        <p:nvPr/>
      </p:nvGrpSpPr>
      <p:grpSpPr>
        <a:xfrm>
          <a:off x="0" y="0"/>
          <a:ext cx="0" cy="0"/>
          <a:chOff x="0" y="0"/>
          <a:chExt cx="0" cy="0"/>
        </a:xfrm>
      </p:grpSpPr>
      <p:sp>
        <p:nvSpPr>
          <p:cNvPr id="12" name="Google Shape;12;p85"/>
          <p:cNvSpPr txBox="1"/>
          <p:nvPr>
            <p:ph type="title"/>
          </p:nvPr>
        </p:nvSpPr>
        <p:spPr>
          <a:xfrm>
            <a:off x="373974" y="1614825"/>
            <a:ext cx="7312500" cy="2218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3600"/>
              <a:buFont typeface="Roboto"/>
              <a:buNone/>
              <a:defRPr b="1" i="0" sz="3600">
                <a:solidFill>
                  <a:srgbClr val="FFFFFF"/>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sp>
        <p:nvSpPr>
          <p:cNvPr id="13" name="Google Shape;13;p85"/>
          <p:cNvSpPr txBox="1"/>
          <p:nvPr>
            <p:ph idx="1" type="body"/>
          </p:nvPr>
        </p:nvSpPr>
        <p:spPr>
          <a:xfrm>
            <a:off x="373974" y="4009451"/>
            <a:ext cx="7312500" cy="949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indent="-228600" lvl="1" marL="914400" algn="l">
              <a:lnSpc>
                <a:spcPct val="100000"/>
              </a:lnSpc>
              <a:spcBef>
                <a:spcPts val="1200"/>
              </a:spcBef>
              <a:spcAft>
                <a:spcPts val="0"/>
              </a:spcAft>
              <a:buSzPts val="1800"/>
              <a:buNone/>
              <a:defRPr/>
            </a:lvl2pPr>
            <a:lvl3pPr indent="-228600" lvl="2" marL="1371600" algn="l">
              <a:lnSpc>
                <a:spcPct val="100000"/>
              </a:lnSpc>
              <a:spcBef>
                <a:spcPts val="1600"/>
              </a:spcBef>
              <a:spcAft>
                <a:spcPts val="0"/>
              </a:spcAft>
              <a:buSzPts val="1600"/>
              <a:buNone/>
              <a:defRPr/>
            </a:lvl3pPr>
            <a:lvl4pPr indent="-228600" lvl="3" marL="1828800" algn="l">
              <a:lnSpc>
                <a:spcPct val="100000"/>
              </a:lnSpc>
              <a:spcBef>
                <a:spcPts val="1600"/>
              </a:spcBef>
              <a:spcAft>
                <a:spcPts val="0"/>
              </a:spcAft>
              <a:buSzPts val="1600"/>
              <a:buNone/>
              <a:defRPr/>
            </a:lvl4pPr>
            <a:lvl5pPr indent="-228600" lvl="4" marL="2286000" algn="l">
              <a:lnSpc>
                <a:spcPct val="100000"/>
              </a:lnSpc>
              <a:spcBef>
                <a:spcPts val="1600"/>
              </a:spcBef>
              <a:spcAft>
                <a:spcPts val="0"/>
              </a:spcAft>
              <a:buClr>
                <a:srgbClr val="1A1F29"/>
              </a:buClr>
              <a:buSzPts val="1800"/>
              <a:buNone/>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cxnSp>
        <p:nvCxnSpPr>
          <p:cNvPr id="14" name="Google Shape;14;p85"/>
          <p:cNvCxnSpPr/>
          <p:nvPr/>
        </p:nvCxnSpPr>
        <p:spPr>
          <a:xfrm>
            <a:off x="373974" y="3895400"/>
            <a:ext cx="7312500" cy="0"/>
          </a:xfrm>
          <a:prstGeom prst="straightConnector1">
            <a:avLst/>
          </a:prstGeom>
          <a:noFill/>
          <a:ln cap="flat" cmpd="sng" w="15875">
            <a:solidFill>
              <a:schemeClr val="accent2"/>
            </a:solidFill>
            <a:prstDash val="solid"/>
            <a:miter lim="400000"/>
            <a:headEnd len="sm" w="sm" type="none"/>
            <a:tailEnd len="sm" w="sm" type="none"/>
          </a:ln>
        </p:spPr>
      </p:cxnSp>
      <p:cxnSp>
        <p:nvCxnSpPr>
          <p:cNvPr id="15" name="Google Shape;15;p85"/>
          <p:cNvCxnSpPr/>
          <p:nvPr/>
        </p:nvCxnSpPr>
        <p:spPr>
          <a:xfrm>
            <a:off x="373974" y="1552870"/>
            <a:ext cx="7312500" cy="0"/>
          </a:xfrm>
          <a:prstGeom prst="straightConnector1">
            <a:avLst/>
          </a:prstGeom>
          <a:noFill/>
          <a:ln cap="flat" cmpd="sng" w="63500">
            <a:solidFill>
              <a:schemeClr val="accent2"/>
            </a:solidFill>
            <a:prstDash val="solid"/>
            <a:miter lim="400000"/>
            <a:headEnd len="sm" w="sm" type="none"/>
            <a:tailEnd len="sm" w="sm" type="none"/>
          </a:ln>
        </p:spPr>
      </p:cxnSp>
      <p:pic>
        <p:nvPicPr>
          <p:cNvPr id="16" name="Google Shape;16;p85"/>
          <p:cNvPicPr preferRelativeResize="0"/>
          <p:nvPr/>
        </p:nvPicPr>
        <p:blipFill rotWithShape="1">
          <a:blip r:embed="rId2">
            <a:alphaModFix/>
          </a:blip>
          <a:srcRect b="0" l="0" r="0" t="0"/>
          <a:stretch/>
        </p:blipFill>
        <p:spPr>
          <a:xfrm>
            <a:off x="10855881" y="457200"/>
            <a:ext cx="971015" cy="971015"/>
          </a:xfrm>
          <a:prstGeom prst="rect">
            <a:avLst/>
          </a:prstGeom>
          <a:noFill/>
          <a:ln>
            <a:noFill/>
          </a:ln>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63" name="Shape 63"/>
        <p:cNvGrpSpPr/>
        <p:nvPr/>
      </p:nvGrpSpPr>
      <p:grpSpPr>
        <a:xfrm>
          <a:off x="0" y="0"/>
          <a:ext cx="0" cy="0"/>
          <a:chOff x="0" y="0"/>
          <a:chExt cx="0" cy="0"/>
        </a:xfrm>
      </p:grpSpPr>
      <p:cxnSp>
        <p:nvCxnSpPr>
          <p:cNvPr id="64" name="Google Shape;64;p94"/>
          <p:cNvCxnSpPr/>
          <p:nvPr/>
        </p:nvCxnSpPr>
        <p:spPr>
          <a:xfrm>
            <a:off x="381000" y="374701"/>
            <a:ext cx="11430000" cy="0"/>
          </a:xfrm>
          <a:prstGeom prst="straightConnector1">
            <a:avLst/>
          </a:prstGeom>
          <a:noFill/>
          <a:ln cap="flat" cmpd="sng" w="63500">
            <a:solidFill>
              <a:schemeClr val="accent2"/>
            </a:solidFill>
            <a:prstDash val="solid"/>
            <a:miter lim="400000"/>
            <a:headEnd len="sm" w="sm" type="none"/>
            <a:tailEnd len="sm" w="sm" type="none"/>
          </a:ln>
        </p:spPr>
      </p:cxnSp>
      <p:sp>
        <p:nvSpPr>
          <p:cNvPr id="65" name="Google Shape;65;p94"/>
          <p:cNvSpPr txBox="1"/>
          <p:nvPr>
            <p:ph type="title"/>
          </p:nvPr>
        </p:nvSpPr>
        <p:spPr>
          <a:xfrm>
            <a:off x="381000" y="479396"/>
            <a:ext cx="10818000" cy="108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sp>
        <p:nvSpPr>
          <p:cNvPr id="66" name="Google Shape;66;p94"/>
          <p:cNvSpPr txBox="1"/>
          <p:nvPr>
            <p:ph idx="1" type="body"/>
          </p:nvPr>
        </p:nvSpPr>
        <p:spPr>
          <a:xfrm>
            <a:off x="381000" y="1745572"/>
            <a:ext cx="114216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2000"/>
              <a:buFont typeface="Roboto"/>
              <a:buNone/>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67" name="Google Shape;67;p94"/>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p:txBody>
      </p:sp>
    </p:spTree>
  </p:cSld>
  <p:clrMapOvr>
    <a:masterClrMapping/>
  </p:clrMapOvr>
  <p:transition>
    <p:fade/>
  </p:transition>
  <p:extLst>
    <p:ext uri="{DCECCB84-F9BA-43D5-87BE-67443E8EF086}">
      <p15:sldGuideLst>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lumn">
  <p:cSld name="2 Column">
    <p:spTree>
      <p:nvGrpSpPr>
        <p:cNvPr id="68" name="Shape 68"/>
        <p:cNvGrpSpPr/>
        <p:nvPr/>
      </p:nvGrpSpPr>
      <p:grpSpPr>
        <a:xfrm>
          <a:off x="0" y="0"/>
          <a:ext cx="0" cy="0"/>
          <a:chOff x="0" y="0"/>
          <a:chExt cx="0" cy="0"/>
        </a:xfrm>
      </p:grpSpPr>
      <p:cxnSp>
        <p:nvCxnSpPr>
          <p:cNvPr id="69" name="Google Shape;69;p95"/>
          <p:cNvCxnSpPr/>
          <p:nvPr/>
        </p:nvCxnSpPr>
        <p:spPr>
          <a:xfrm>
            <a:off x="372732" y="1650386"/>
            <a:ext cx="5616600" cy="0"/>
          </a:xfrm>
          <a:prstGeom prst="straightConnector1">
            <a:avLst/>
          </a:prstGeom>
          <a:noFill/>
          <a:ln cap="flat" cmpd="sng" w="9525">
            <a:solidFill>
              <a:schemeClr val="accent2"/>
            </a:solidFill>
            <a:prstDash val="solid"/>
            <a:miter lim="400000"/>
            <a:headEnd len="sm" w="sm" type="none"/>
            <a:tailEnd len="sm" w="sm" type="none"/>
          </a:ln>
        </p:spPr>
      </p:cxnSp>
      <p:cxnSp>
        <p:nvCxnSpPr>
          <p:cNvPr id="70" name="Google Shape;70;p95"/>
          <p:cNvCxnSpPr/>
          <p:nvPr/>
        </p:nvCxnSpPr>
        <p:spPr>
          <a:xfrm>
            <a:off x="6200274" y="1650386"/>
            <a:ext cx="5616600" cy="0"/>
          </a:xfrm>
          <a:prstGeom prst="straightConnector1">
            <a:avLst/>
          </a:prstGeom>
          <a:noFill/>
          <a:ln cap="flat" cmpd="sng" w="9525">
            <a:solidFill>
              <a:schemeClr val="accent2"/>
            </a:solidFill>
            <a:prstDash val="solid"/>
            <a:miter lim="400000"/>
            <a:headEnd len="sm" w="sm" type="none"/>
            <a:tailEnd len="sm" w="sm" type="none"/>
          </a:ln>
        </p:spPr>
      </p:cxnSp>
      <p:sp>
        <p:nvSpPr>
          <p:cNvPr id="71" name="Google Shape;71;p95"/>
          <p:cNvSpPr txBox="1"/>
          <p:nvPr>
            <p:ph idx="1" type="body"/>
          </p:nvPr>
        </p:nvSpPr>
        <p:spPr>
          <a:xfrm>
            <a:off x="381000" y="1752600"/>
            <a:ext cx="56166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2000"/>
              <a:buFont typeface="Roboto"/>
              <a:buNone/>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72" name="Google Shape;72;p95"/>
          <p:cNvSpPr txBox="1"/>
          <p:nvPr>
            <p:ph idx="2" type="body"/>
          </p:nvPr>
        </p:nvSpPr>
        <p:spPr>
          <a:xfrm>
            <a:off x="6200775" y="1752600"/>
            <a:ext cx="56166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2000"/>
              <a:buFont typeface="Roboto"/>
              <a:buNone/>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73" name="Google Shape;73;p95"/>
          <p:cNvSpPr txBox="1"/>
          <p:nvPr>
            <p:ph type="title"/>
          </p:nvPr>
        </p:nvSpPr>
        <p:spPr>
          <a:xfrm>
            <a:off x="381000" y="479396"/>
            <a:ext cx="10818000" cy="108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sp>
        <p:nvSpPr>
          <p:cNvPr id="74" name="Google Shape;74;p95"/>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75" name="Shape 75"/>
        <p:cNvGrpSpPr/>
        <p:nvPr/>
      </p:nvGrpSpPr>
      <p:grpSpPr>
        <a:xfrm>
          <a:off x="0" y="0"/>
          <a:ext cx="0" cy="0"/>
          <a:chOff x="0" y="0"/>
          <a:chExt cx="0" cy="0"/>
        </a:xfrm>
      </p:grpSpPr>
      <p:cxnSp>
        <p:nvCxnSpPr>
          <p:cNvPr id="76" name="Google Shape;76;p96"/>
          <p:cNvCxnSpPr/>
          <p:nvPr/>
        </p:nvCxnSpPr>
        <p:spPr>
          <a:xfrm>
            <a:off x="372732" y="1650386"/>
            <a:ext cx="3657600" cy="0"/>
          </a:xfrm>
          <a:prstGeom prst="straightConnector1">
            <a:avLst/>
          </a:prstGeom>
          <a:noFill/>
          <a:ln cap="flat" cmpd="sng" w="9525">
            <a:solidFill>
              <a:schemeClr val="accent2"/>
            </a:solidFill>
            <a:prstDash val="solid"/>
            <a:miter lim="400000"/>
            <a:headEnd len="sm" w="sm" type="none"/>
            <a:tailEnd len="sm" w="sm" type="none"/>
          </a:ln>
        </p:spPr>
      </p:cxnSp>
      <p:cxnSp>
        <p:nvCxnSpPr>
          <p:cNvPr id="77" name="Google Shape;77;p96"/>
          <p:cNvCxnSpPr/>
          <p:nvPr/>
        </p:nvCxnSpPr>
        <p:spPr>
          <a:xfrm>
            <a:off x="4267981" y="1650386"/>
            <a:ext cx="3657600" cy="0"/>
          </a:xfrm>
          <a:prstGeom prst="straightConnector1">
            <a:avLst/>
          </a:prstGeom>
          <a:noFill/>
          <a:ln cap="flat" cmpd="sng" w="9525">
            <a:solidFill>
              <a:schemeClr val="accent2"/>
            </a:solidFill>
            <a:prstDash val="solid"/>
            <a:miter lim="400000"/>
            <a:headEnd len="sm" w="sm" type="none"/>
            <a:tailEnd len="sm" w="sm" type="none"/>
          </a:ln>
        </p:spPr>
      </p:cxnSp>
      <p:cxnSp>
        <p:nvCxnSpPr>
          <p:cNvPr id="78" name="Google Shape;78;p96"/>
          <p:cNvCxnSpPr/>
          <p:nvPr/>
        </p:nvCxnSpPr>
        <p:spPr>
          <a:xfrm>
            <a:off x="8150442" y="1650386"/>
            <a:ext cx="3657600" cy="0"/>
          </a:xfrm>
          <a:prstGeom prst="straightConnector1">
            <a:avLst/>
          </a:prstGeom>
          <a:noFill/>
          <a:ln cap="flat" cmpd="sng" w="9525">
            <a:solidFill>
              <a:schemeClr val="accent2"/>
            </a:solidFill>
            <a:prstDash val="solid"/>
            <a:miter lim="400000"/>
            <a:headEnd len="sm" w="sm" type="none"/>
            <a:tailEnd len="sm" w="sm" type="none"/>
          </a:ln>
        </p:spPr>
      </p:cxnSp>
      <p:sp>
        <p:nvSpPr>
          <p:cNvPr id="79" name="Google Shape;79;p96"/>
          <p:cNvSpPr txBox="1"/>
          <p:nvPr>
            <p:ph idx="1" type="body"/>
          </p:nvPr>
        </p:nvSpPr>
        <p:spPr>
          <a:xfrm>
            <a:off x="381000" y="1752600"/>
            <a:ext cx="36576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1800"/>
              <a:buFont typeface="Roboto"/>
              <a:buNone/>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80" name="Google Shape;80;p96"/>
          <p:cNvSpPr txBox="1"/>
          <p:nvPr>
            <p:ph idx="2" type="body"/>
          </p:nvPr>
        </p:nvSpPr>
        <p:spPr>
          <a:xfrm>
            <a:off x="4267981" y="1752600"/>
            <a:ext cx="36576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1800"/>
              <a:buFont typeface="Roboto"/>
              <a:buNone/>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81" name="Google Shape;81;p96"/>
          <p:cNvSpPr txBox="1"/>
          <p:nvPr>
            <p:ph idx="3" type="body"/>
          </p:nvPr>
        </p:nvSpPr>
        <p:spPr>
          <a:xfrm>
            <a:off x="8150442" y="1752600"/>
            <a:ext cx="36576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1800"/>
              <a:buFont typeface="Roboto"/>
              <a:buNone/>
              <a:defRPr sz="1800"/>
            </a:lvl1pPr>
            <a:lvl2pPr indent="-330200" lvl="1" marL="914400" algn="l">
              <a:lnSpc>
                <a:spcPct val="100000"/>
              </a:lnSpc>
              <a:spcBef>
                <a:spcPts val="600"/>
              </a:spcBef>
              <a:spcAft>
                <a:spcPts val="0"/>
              </a:spcAft>
              <a:buSzPts val="1600"/>
              <a:buChar char="•"/>
              <a:defRPr sz="1600"/>
            </a:lvl2pPr>
            <a:lvl3pPr indent="-317500" lvl="2" marL="1371600" algn="l">
              <a:lnSpc>
                <a:spcPct val="100000"/>
              </a:lnSpc>
              <a:spcBef>
                <a:spcPts val="600"/>
              </a:spcBef>
              <a:spcAft>
                <a:spcPts val="0"/>
              </a:spcAft>
              <a:buSzPts val="1400"/>
              <a:buChar char="•"/>
              <a:defRPr sz="1400"/>
            </a:lvl3pPr>
            <a:lvl4pPr indent="-317500" lvl="3" marL="1828800" algn="l">
              <a:lnSpc>
                <a:spcPct val="100000"/>
              </a:lnSpc>
              <a:spcBef>
                <a:spcPts val="600"/>
              </a:spcBef>
              <a:spcAft>
                <a:spcPts val="0"/>
              </a:spcAft>
              <a:buSzPts val="1400"/>
              <a:buChar char="•"/>
              <a:defRPr sz="1400"/>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82" name="Google Shape;82;p96"/>
          <p:cNvSpPr txBox="1"/>
          <p:nvPr>
            <p:ph type="title"/>
          </p:nvPr>
        </p:nvSpPr>
        <p:spPr>
          <a:xfrm>
            <a:off x="381000" y="479396"/>
            <a:ext cx="10818000" cy="108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sp>
        <p:nvSpPr>
          <p:cNvPr id="83" name="Google Shape;83;p96"/>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Column">
  <p:cSld name="4 Column">
    <p:spTree>
      <p:nvGrpSpPr>
        <p:cNvPr id="84" name="Shape 84"/>
        <p:cNvGrpSpPr/>
        <p:nvPr/>
      </p:nvGrpSpPr>
      <p:grpSpPr>
        <a:xfrm>
          <a:off x="0" y="0"/>
          <a:ext cx="0" cy="0"/>
          <a:chOff x="0" y="0"/>
          <a:chExt cx="0" cy="0"/>
        </a:xfrm>
      </p:grpSpPr>
      <p:cxnSp>
        <p:nvCxnSpPr>
          <p:cNvPr id="85" name="Google Shape;85;p97"/>
          <p:cNvCxnSpPr/>
          <p:nvPr/>
        </p:nvCxnSpPr>
        <p:spPr>
          <a:xfrm>
            <a:off x="372732" y="1650386"/>
            <a:ext cx="2743200" cy="0"/>
          </a:xfrm>
          <a:prstGeom prst="straightConnector1">
            <a:avLst/>
          </a:prstGeom>
          <a:noFill/>
          <a:ln cap="flat" cmpd="sng" w="9525">
            <a:solidFill>
              <a:schemeClr val="accent2"/>
            </a:solidFill>
            <a:prstDash val="solid"/>
            <a:miter lim="400000"/>
            <a:headEnd len="sm" w="sm" type="none"/>
            <a:tailEnd len="sm" w="sm" type="none"/>
          </a:ln>
        </p:spPr>
      </p:cxnSp>
      <p:cxnSp>
        <p:nvCxnSpPr>
          <p:cNvPr id="86" name="Google Shape;86;p97"/>
          <p:cNvCxnSpPr/>
          <p:nvPr/>
        </p:nvCxnSpPr>
        <p:spPr>
          <a:xfrm>
            <a:off x="3271088" y="1650386"/>
            <a:ext cx="2743200" cy="0"/>
          </a:xfrm>
          <a:prstGeom prst="straightConnector1">
            <a:avLst/>
          </a:prstGeom>
          <a:noFill/>
          <a:ln cap="flat" cmpd="sng" w="9525">
            <a:solidFill>
              <a:schemeClr val="accent2"/>
            </a:solidFill>
            <a:prstDash val="solid"/>
            <a:miter lim="400000"/>
            <a:headEnd len="sm" w="sm" type="none"/>
            <a:tailEnd len="sm" w="sm" type="none"/>
          </a:ln>
        </p:spPr>
      </p:cxnSp>
      <p:cxnSp>
        <p:nvCxnSpPr>
          <p:cNvPr id="87" name="Google Shape;87;p97"/>
          <p:cNvCxnSpPr/>
          <p:nvPr/>
        </p:nvCxnSpPr>
        <p:spPr>
          <a:xfrm>
            <a:off x="6169444" y="1650386"/>
            <a:ext cx="2743200" cy="0"/>
          </a:xfrm>
          <a:prstGeom prst="straightConnector1">
            <a:avLst/>
          </a:prstGeom>
          <a:noFill/>
          <a:ln cap="flat" cmpd="sng" w="9525">
            <a:solidFill>
              <a:schemeClr val="accent2"/>
            </a:solidFill>
            <a:prstDash val="solid"/>
            <a:miter lim="400000"/>
            <a:headEnd len="sm" w="sm" type="none"/>
            <a:tailEnd len="sm" w="sm" type="none"/>
          </a:ln>
        </p:spPr>
      </p:cxnSp>
      <p:cxnSp>
        <p:nvCxnSpPr>
          <p:cNvPr id="88" name="Google Shape;88;p97"/>
          <p:cNvCxnSpPr/>
          <p:nvPr/>
        </p:nvCxnSpPr>
        <p:spPr>
          <a:xfrm>
            <a:off x="9067800" y="1650386"/>
            <a:ext cx="2743200" cy="0"/>
          </a:xfrm>
          <a:prstGeom prst="straightConnector1">
            <a:avLst/>
          </a:prstGeom>
          <a:noFill/>
          <a:ln cap="flat" cmpd="sng" w="9525">
            <a:solidFill>
              <a:schemeClr val="accent2"/>
            </a:solidFill>
            <a:prstDash val="solid"/>
            <a:miter lim="400000"/>
            <a:headEnd len="sm" w="sm" type="none"/>
            <a:tailEnd len="sm" w="sm" type="none"/>
          </a:ln>
        </p:spPr>
      </p:cxnSp>
      <p:sp>
        <p:nvSpPr>
          <p:cNvPr id="89" name="Google Shape;89;p97"/>
          <p:cNvSpPr txBox="1"/>
          <p:nvPr>
            <p:ph idx="1" type="body"/>
          </p:nvPr>
        </p:nvSpPr>
        <p:spPr>
          <a:xfrm>
            <a:off x="381000" y="1752600"/>
            <a:ext cx="2743200" cy="45576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1600"/>
              <a:buFont typeface="Roboto"/>
              <a:buNone/>
              <a:defRPr sz="1600"/>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90" name="Google Shape;90;p97"/>
          <p:cNvSpPr txBox="1"/>
          <p:nvPr>
            <p:ph type="title"/>
          </p:nvPr>
        </p:nvSpPr>
        <p:spPr>
          <a:xfrm>
            <a:off x="381000" y="479396"/>
            <a:ext cx="10818000" cy="108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sp>
        <p:nvSpPr>
          <p:cNvPr id="91" name="Google Shape;91;p97"/>
          <p:cNvSpPr txBox="1"/>
          <p:nvPr>
            <p:ph idx="2" type="body"/>
          </p:nvPr>
        </p:nvSpPr>
        <p:spPr>
          <a:xfrm>
            <a:off x="3276600" y="1752600"/>
            <a:ext cx="27432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1600"/>
              <a:buFont typeface="Roboto"/>
              <a:buNone/>
              <a:defRPr sz="1600"/>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92" name="Google Shape;92;p97"/>
          <p:cNvSpPr txBox="1"/>
          <p:nvPr>
            <p:ph idx="3" type="body"/>
          </p:nvPr>
        </p:nvSpPr>
        <p:spPr>
          <a:xfrm>
            <a:off x="6172200" y="1752600"/>
            <a:ext cx="27432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1600"/>
              <a:buFont typeface="Roboto"/>
              <a:buNone/>
              <a:defRPr sz="1600"/>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93" name="Google Shape;93;p97"/>
          <p:cNvSpPr txBox="1"/>
          <p:nvPr>
            <p:ph idx="4" type="body"/>
          </p:nvPr>
        </p:nvSpPr>
        <p:spPr>
          <a:xfrm>
            <a:off x="9067800" y="1752600"/>
            <a:ext cx="27432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1600"/>
              <a:buFont typeface="Roboto"/>
              <a:buNone/>
              <a:defRPr sz="1600"/>
            </a:lvl1pPr>
            <a:lvl2pPr indent="-317500" lvl="1" marL="914400" algn="l">
              <a:lnSpc>
                <a:spcPct val="100000"/>
              </a:lnSpc>
              <a:spcBef>
                <a:spcPts val="600"/>
              </a:spcBef>
              <a:spcAft>
                <a:spcPts val="0"/>
              </a:spcAft>
              <a:buSzPts val="1400"/>
              <a:buChar char="•"/>
              <a:defRPr sz="1400"/>
            </a:lvl2pPr>
            <a:lvl3pPr indent="-304800" lvl="2" marL="1371600" algn="l">
              <a:lnSpc>
                <a:spcPct val="100000"/>
              </a:lnSpc>
              <a:spcBef>
                <a:spcPts val="600"/>
              </a:spcBef>
              <a:spcAft>
                <a:spcPts val="0"/>
              </a:spcAft>
              <a:buSzPts val="1200"/>
              <a:buChar char="•"/>
              <a:defRPr sz="1200"/>
            </a:lvl3pPr>
            <a:lvl4pPr indent="-304800" lvl="3" marL="1828800" algn="l">
              <a:lnSpc>
                <a:spcPct val="100000"/>
              </a:lnSpc>
              <a:spcBef>
                <a:spcPts val="600"/>
              </a:spcBef>
              <a:spcAft>
                <a:spcPts val="0"/>
              </a:spcAft>
              <a:buSzPts val="1200"/>
              <a:buChar char="•"/>
              <a:defRPr sz="1200"/>
            </a:lvl4pPr>
            <a:lvl5pPr indent="-228600" lvl="4" marL="2286000" algn="l">
              <a:lnSpc>
                <a:spcPct val="100000"/>
              </a:lnSpc>
              <a:spcBef>
                <a:spcPts val="600"/>
              </a:spcBef>
              <a:spcAft>
                <a:spcPts val="0"/>
              </a:spcAft>
              <a:buClr>
                <a:srgbClr val="1A1F29"/>
              </a:buClr>
              <a:buSzPts val="1800"/>
              <a:buNone/>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94" name="Google Shape;94;p97"/>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Split Image Left" showMasterSp="0">
  <p:cSld name="Slide Split Image Left">
    <p:spTree>
      <p:nvGrpSpPr>
        <p:cNvPr id="95" name="Shape 95"/>
        <p:cNvGrpSpPr/>
        <p:nvPr/>
      </p:nvGrpSpPr>
      <p:grpSpPr>
        <a:xfrm>
          <a:off x="0" y="0"/>
          <a:ext cx="0" cy="0"/>
          <a:chOff x="0" y="0"/>
          <a:chExt cx="0" cy="0"/>
        </a:xfrm>
      </p:grpSpPr>
      <p:sp>
        <p:nvSpPr>
          <p:cNvPr id="96" name="Google Shape;96;p98"/>
          <p:cNvSpPr/>
          <p:nvPr>
            <p:ph idx="2" type="pic"/>
          </p:nvPr>
        </p:nvSpPr>
        <p:spPr>
          <a:xfrm>
            <a:off x="0" y="-1"/>
            <a:ext cx="6096000" cy="6858000"/>
          </a:xfrm>
          <a:prstGeom prst="rect">
            <a:avLst/>
          </a:prstGeom>
          <a:solidFill>
            <a:srgbClr val="DADDE3"/>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2"/>
              </a:buClr>
              <a:buSzPts val="2000"/>
              <a:buFont typeface="Roboto"/>
              <a:buNone/>
              <a:defRPr b="0" i="0" sz="2000" u="none" cap="none" strike="noStrike">
                <a:solidFill>
                  <a:schemeClr val="lt2"/>
                </a:solidFill>
                <a:latin typeface="Roboto"/>
                <a:ea typeface="Roboto"/>
                <a:cs typeface="Roboto"/>
                <a:sym typeface="Roboto"/>
              </a:defRPr>
            </a:lvl1pPr>
            <a:lvl2pPr lvl="1" marR="0" rtl="0" algn="l">
              <a:lnSpc>
                <a:spcPct val="100000"/>
              </a:lnSpc>
              <a:spcBef>
                <a:spcPts val="600"/>
              </a:spcBef>
              <a:spcAft>
                <a:spcPts val="0"/>
              </a:spcAft>
              <a:buClr>
                <a:schemeClr val="lt1"/>
              </a:buClr>
              <a:buSzPts val="1800"/>
              <a:buFont typeface="Arial"/>
              <a:buChar char="•"/>
              <a:defRPr b="0" i="0" sz="1800" u="none" cap="none" strike="noStrike">
                <a:solidFill>
                  <a:schemeClr val="lt2"/>
                </a:solidFill>
                <a:latin typeface="Roboto"/>
                <a:ea typeface="Roboto"/>
                <a:cs typeface="Roboto"/>
                <a:sym typeface="Roboto"/>
              </a:defRPr>
            </a:lvl2pPr>
            <a:lvl3pPr lvl="2" marR="0" rtl="0" algn="l">
              <a:lnSpc>
                <a:spcPct val="100000"/>
              </a:lnSpc>
              <a:spcBef>
                <a:spcPts val="600"/>
              </a:spcBef>
              <a:spcAft>
                <a:spcPts val="0"/>
              </a:spcAft>
              <a:buClr>
                <a:schemeClr val="lt1"/>
              </a:buClr>
              <a:buSzPts val="1600"/>
              <a:buFont typeface="Arial"/>
              <a:buChar char="•"/>
              <a:defRPr b="0" i="0" sz="1600" u="none" cap="none" strike="noStrike">
                <a:solidFill>
                  <a:schemeClr val="lt2"/>
                </a:solidFill>
                <a:latin typeface="Roboto"/>
                <a:ea typeface="Roboto"/>
                <a:cs typeface="Roboto"/>
                <a:sym typeface="Roboto"/>
              </a:defRPr>
            </a:lvl3pPr>
            <a:lvl4pPr lvl="3" marR="0" rtl="0" algn="l">
              <a:lnSpc>
                <a:spcPct val="100000"/>
              </a:lnSpc>
              <a:spcBef>
                <a:spcPts val="600"/>
              </a:spcBef>
              <a:spcAft>
                <a:spcPts val="0"/>
              </a:spcAft>
              <a:buClr>
                <a:schemeClr val="lt1"/>
              </a:buClr>
              <a:buSzPts val="1600"/>
              <a:buFont typeface="Arial"/>
              <a:buChar char="•"/>
              <a:defRPr b="0" i="0" sz="1600" u="none" cap="none" strike="noStrike">
                <a:solidFill>
                  <a:schemeClr val="lt2"/>
                </a:solidFill>
                <a:latin typeface="Roboto"/>
                <a:ea typeface="Roboto"/>
                <a:cs typeface="Roboto"/>
                <a:sym typeface="Roboto"/>
              </a:defRPr>
            </a:lvl4pPr>
            <a:lvl5pPr lvl="4" marR="0" rtl="0" algn="l">
              <a:lnSpc>
                <a:spcPct val="100000"/>
              </a:lnSpc>
              <a:spcBef>
                <a:spcPts val="600"/>
              </a:spcBef>
              <a:spcAft>
                <a:spcPts val="0"/>
              </a:spcAft>
              <a:buClr>
                <a:srgbClr val="1A1F29"/>
              </a:buClr>
              <a:buSzPts val="1800"/>
              <a:buFont typeface="Arial"/>
              <a:buChar char="•"/>
              <a:defRPr b="0" i="0" sz="1800" u="none" cap="none" strike="noStrike">
                <a:solidFill>
                  <a:srgbClr val="1A1F29"/>
                </a:solidFill>
                <a:latin typeface="Roboto"/>
                <a:ea typeface="Roboto"/>
                <a:cs typeface="Roboto"/>
                <a:sym typeface="Roboto"/>
              </a:defRPr>
            </a:lvl5pPr>
            <a:lvl6pPr lvl="5" marR="0" rtl="0" algn="l">
              <a:lnSpc>
                <a:spcPct val="100000"/>
              </a:lnSpc>
              <a:spcBef>
                <a:spcPts val="2600"/>
              </a:spcBef>
              <a:spcAft>
                <a:spcPts val="0"/>
              </a:spcAft>
              <a:buClr>
                <a:srgbClr val="FFFFFF"/>
              </a:buClr>
              <a:buSzPts val="2400"/>
              <a:buFont typeface="Roboto"/>
              <a:buChar char="•"/>
              <a:defRPr b="0" i="0" sz="2400" u="none" cap="none" strike="noStrike">
                <a:solidFill>
                  <a:srgbClr val="FFFFFF"/>
                </a:solidFill>
                <a:latin typeface="Roboto"/>
                <a:ea typeface="Roboto"/>
                <a:cs typeface="Roboto"/>
                <a:sym typeface="Roboto"/>
              </a:defRPr>
            </a:lvl6pPr>
            <a:lvl7pPr lvl="6" marR="0" rtl="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7pPr>
            <a:lvl8pPr lvl="7" marR="0" rtl="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8pPr>
            <a:lvl9pPr lvl="8" marR="0" rtl="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9pPr>
          </a:lstStyle>
          <a:p/>
        </p:txBody>
      </p:sp>
      <p:cxnSp>
        <p:nvCxnSpPr>
          <p:cNvPr id="97" name="Google Shape;97;p98"/>
          <p:cNvCxnSpPr/>
          <p:nvPr/>
        </p:nvCxnSpPr>
        <p:spPr>
          <a:xfrm>
            <a:off x="6500725" y="1650386"/>
            <a:ext cx="5303400" cy="0"/>
          </a:xfrm>
          <a:prstGeom prst="straightConnector1">
            <a:avLst/>
          </a:prstGeom>
          <a:noFill/>
          <a:ln cap="flat" cmpd="sng" w="9525">
            <a:solidFill>
              <a:schemeClr val="accent2"/>
            </a:solidFill>
            <a:prstDash val="solid"/>
            <a:miter lim="400000"/>
            <a:headEnd len="sm" w="sm" type="none"/>
            <a:tailEnd len="sm" w="sm" type="none"/>
          </a:ln>
        </p:spPr>
      </p:cxnSp>
      <p:cxnSp>
        <p:nvCxnSpPr>
          <p:cNvPr id="98" name="Google Shape;98;p98"/>
          <p:cNvCxnSpPr/>
          <p:nvPr/>
        </p:nvCxnSpPr>
        <p:spPr>
          <a:xfrm>
            <a:off x="6500725" y="374701"/>
            <a:ext cx="5303400" cy="0"/>
          </a:xfrm>
          <a:prstGeom prst="straightConnector1">
            <a:avLst/>
          </a:prstGeom>
          <a:noFill/>
          <a:ln cap="flat" cmpd="sng" w="63500">
            <a:solidFill>
              <a:schemeClr val="accent2"/>
            </a:solidFill>
            <a:prstDash val="solid"/>
            <a:miter lim="400000"/>
            <a:headEnd len="sm" w="sm" type="none"/>
            <a:tailEnd len="sm" w="sm" type="none"/>
          </a:ln>
        </p:spPr>
      </p:cxnSp>
      <p:sp>
        <p:nvSpPr>
          <p:cNvPr id="99" name="Google Shape;99;p98"/>
          <p:cNvSpPr txBox="1"/>
          <p:nvPr>
            <p:ph idx="1" type="body"/>
          </p:nvPr>
        </p:nvSpPr>
        <p:spPr>
          <a:xfrm>
            <a:off x="6500725" y="1752600"/>
            <a:ext cx="53034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2000"/>
              <a:buFont typeface="Roboto"/>
              <a:buNone/>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100" name="Google Shape;100;p98"/>
          <p:cNvSpPr txBox="1"/>
          <p:nvPr>
            <p:ph type="title"/>
          </p:nvPr>
        </p:nvSpPr>
        <p:spPr>
          <a:xfrm>
            <a:off x="6500725" y="479396"/>
            <a:ext cx="4689000" cy="108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pic>
        <p:nvPicPr>
          <p:cNvPr id="101" name="Google Shape;101;p98"/>
          <p:cNvPicPr preferRelativeResize="0"/>
          <p:nvPr/>
        </p:nvPicPr>
        <p:blipFill rotWithShape="1">
          <a:blip r:embed="rId2">
            <a:alphaModFix/>
          </a:blip>
          <a:srcRect b="0" l="0" r="0" t="0"/>
          <a:stretch/>
        </p:blipFill>
        <p:spPr>
          <a:xfrm>
            <a:off x="11300582" y="476777"/>
            <a:ext cx="510418" cy="510300"/>
          </a:xfrm>
          <a:prstGeom prst="rect">
            <a:avLst/>
          </a:prstGeom>
          <a:noFill/>
          <a:ln>
            <a:noFill/>
          </a:ln>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Split Image Right" showMasterSp="0">
  <p:cSld name="Slide Split Image Right">
    <p:spTree>
      <p:nvGrpSpPr>
        <p:cNvPr id="102" name="Shape 102"/>
        <p:cNvGrpSpPr/>
        <p:nvPr/>
      </p:nvGrpSpPr>
      <p:grpSpPr>
        <a:xfrm>
          <a:off x="0" y="0"/>
          <a:ext cx="0" cy="0"/>
          <a:chOff x="0" y="0"/>
          <a:chExt cx="0" cy="0"/>
        </a:xfrm>
      </p:grpSpPr>
      <p:sp>
        <p:nvSpPr>
          <p:cNvPr id="103" name="Google Shape;103;p99"/>
          <p:cNvSpPr/>
          <p:nvPr>
            <p:ph idx="2" type="pic"/>
          </p:nvPr>
        </p:nvSpPr>
        <p:spPr>
          <a:xfrm>
            <a:off x="6096000" y="9143"/>
            <a:ext cx="6096000" cy="6858000"/>
          </a:xfrm>
          <a:prstGeom prst="rect">
            <a:avLst/>
          </a:prstGeom>
          <a:solidFill>
            <a:srgbClr val="DADDE3"/>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2"/>
              </a:buClr>
              <a:buSzPts val="2000"/>
              <a:buFont typeface="Roboto"/>
              <a:buNone/>
              <a:defRPr b="0" i="0" sz="2000" u="none" cap="none" strike="noStrike">
                <a:solidFill>
                  <a:schemeClr val="lt2"/>
                </a:solidFill>
                <a:latin typeface="Roboto"/>
                <a:ea typeface="Roboto"/>
                <a:cs typeface="Roboto"/>
                <a:sym typeface="Roboto"/>
              </a:defRPr>
            </a:lvl1pPr>
            <a:lvl2pPr lvl="1" marR="0" rtl="0" algn="l">
              <a:lnSpc>
                <a:spcPct val="100000"/>
              </a:lnSpc>
              <a:spcBef>
                <a:spcPts val="600"/>
              </a:spcBef>
              <a:spcAft>
                <a:spcPts val="0"/>
              </a:spcAft>
              <a:buClr>
                <a:schemeClr val="lt1"/>
              </a:buClr>
              <a:buSzPts val="1800"/>
              <a:buFont typeface="Arial"/>
              <a:buChar char="•"/>
              <a:defRPr b="0" i="0" sz="1800" u="none" cap="none" strike="noStrike">
                <a:solidFill>
                  <a:schemeClr val="lt2"/>
                </a:solidFill>
                <a:latin typeface="Roboto"/>
                <a:ea typeface="Roboto"/>
                <a:cs typeface="Roboto"/>
                <a:sym typeface="Roboto"/>
              </a:defRPr>
            </a:lvl2pPr>
            <a:lvl3pPr lvl="2" marR="0" rtl="0" algn="l">
              <a:lnSpc>
                <a:spcPct val="100000"/>
              </a:lnSpc>
              <a:spcBef>
                <a:spcPts val="600"/>
              </a:spcBef>
              <a:spcAft>
                <a:spcPts val="0"/>
              </a:spcAft>
              <a:buClr>
                <a:schemeClr val="lt1"/>
              </a:buClr>
              <a:buSzPts val="1600"/>
              <a:buFont typeface="Arial"/>
              <a:buChar char="•"/>
              <a:defRPr b="0" i="0" sz="1600" u="none" cap="none" strike="noStrike">
                <a:solidFill>
                  <a:schemeClr val="lt2"/>
                </a:solidFill>
                <a:latin typeface="Roboto"/>
                <a:ea typeface="Roboto"/>
                <a:cs typeface="Roboto"/>
                <a:sym typeface="Roboto"/>
              </a:defRPr>
            </a:lvl3pPr>
            <a:lvl4pPr lvl="3" marR="0" rtl="0" algn="l">
              <a:lnSpc>
                <a:spcPct val="100000"/>
              </a:lnSpc>
              <a:spcBef>
                <a:spcPts val="600"/>
              </a:spcBef>
              <a:spcAft>
                <a:spcPts val="0"/>
              </a:spcAft>
              <a:buClr>
                <a:schemeClr val="lt1"/>
              </a:buClr>
              <a:buSzPts val="1600"/>
              <a:buFont typeface="Arial"/>
              <a:buChar char="•"/>
              <a:defRPr b="0" i="0" sz="1600" u="none" cap="none" strike="noStrike">
                <a:solidFill>
                  <a:schemeClr val="lt2"/>
                </a:solidFill>
                <a:latin typeface="Roboto"/>
                <a:ea typeface="Roboto"/>
                <a:cs typeface="Roboto"/>
                <a:sym typeface="Roboto"/>
              </a:defRPr>
            </a:lvl4pPr>
            <a:lvl5pPr lvl="4" marR="0" rtl="0" algn="l">
              <a:lnSpc>
                <a:spcPct val="100000"/>
              </a:lnSpc>
              <a:spcBef>
                <a:spcPts val="600"/>
              </a:spcBef>
              <a:spcAft>
                <a:spcPts val="0"/>
              </a:spcAft>
              <a:buClr>
                <a:srgbClr val="1A1F29"/>
              </a:buClr>
              <a:buSzPts val="1800"/>
              <a:buFont typeface="Arial"/>
              <a:buChar char="•"/>
              <a:defRPr b="0" i="0" sz="1800" u="none" cap="none" strike="noStrike">
                <a:solidFill>
                  <a:srgbClr val="1A1F29"/>
                </a:solidFill>
                <a:latin typeface="Roboto"/>
                <a:ea typeface="Roboto"/>
                <a:cs typeface="Roboto"/>
                <a:sym typeface="Roboto"/>
              </a:defRPr>
            </a:lvl5pPr>
            <a:lvl6pPr lvl="5" marR="0" rtl="0" algn="l">
              <a:lnSpc>
                <a:spcPct val="100000"/>
              </a:lnSpc>
              <a:spcBef>
                <a:spcPts val="2600"/>
              </a:spcBef>
              <a:spcAft>
                <a:spcPts val="0"/>
              </a:spcAft>
              <a:buClr>
                <a:srgbClr val="FFFFFF"/>
              </a:buClr>
              <a:buSzPts val="2400"/>
              <a:buFont typeface="Roboto"/>
              <a:buChar char="•"/>
              <a:defRPr b="0" i="0" sz="2400" u="none" cap="none" strike="noStrike">
                <a:solidFill>
                  <a:srgbClr val="FFFFFF"/>
                </a:solidFill>
                <a:latin typeface="Roboto"/>
                <a:ea typeface="Roboto"/>
                <a:cs typeface="Roboto"/>
                <a:sym typeface="Roboto"/>
              </a:defRPr>
            </a:lvl6pPr>
            <a:lvl7pPr lvl="6" marR="0" rtl="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7pPr>
            <a:lvl8pPr lvl="7" marR="0" rtl="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8pPr>
            <a:lvl9pPr lvl="8" marR="0" rtl="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9pPr>
          </a:lstStyle>
          <a:p/>
        </p:txBody>
      </p:sp>
      <p:cxnSp>
        <p:nvCxnSpPr>
          <p:cNvPr id="104" name="Google Shape;104;p99"/>
          <p:cNvCxnSpPr/>
          <p:nvPr/>
        </p:nvCxnSpPr>
        <p:spPr>
          <a:xfrm>
            <a:off x="379322" y="374701"/>
            <a:ext cx="5303400" cy="0"/>
          </a:xfrm>
          <a:prstGeom prst="straightConnector1">
            <a:avLst/>
          </a:prstGeom>
          <a:noFill/>
          <a:ln cap="flat" cmpd="sng" w="63500">
            <a:solidFill>
              <a:schemeClr val="accent2"/>
            </a:solidFill>
            <a:prstDash val="solid"/>
            <a:miter lim="400000"/>
            <a:headEnd len="sm" w="sm" type="none"/>
            <a:tailEnd len="sm" w="sm" type="none"/>
          </a:ln>
        </p:spPr>
      </p:cxnSp>
      <p:cxnSp>
        <p:nvCxnSpPr>
          <p:cNvPr id="105" name="Google Shape;105;p99"/>
          <p:cNvCxnSpPr/>
          <p:nvPr/>
        </p:nvCxnSpPr>
        <p:spPr>
          <a:xfrm>
            <a:off x="379322" y="1650386"/>
            <a:ext cx="5303400" cy="0"/>
          </a:xfrm>
          <a:prstGeom prst="straightConnector1">
            <a:avLst/>
          </a:prstGeom>
          <a:noFill/>
          <a:ln cap="flat" cmpd="sng" w="9525">
            <a:solidFill>
              <a:schemeClr val="accent2"/>
            </a:solidFill>
            <a:prstDash val="solid"/>
            <a:miter lim="400000"/>
            <a:headEnd len="sm" w="sm" type="none"/>
            <a:tailEnd len="sm" w="sm" type="none"/>
          </a:ln>
        </p:spPr>
      </p:cxnSp>
      <p:sp>
        <p:nvSpPr>
          <p:cNvPr id="106" name="Google Shape;106;p99"/>
          <p:cNvSpPr txBox="1"/>
          <p:nvPr>
            <p:ph idx="1" type="body"/>
          </p:nvPr>
        </p:nvSpPr>
        <p:spPr>
          <a:xfrm>
            <a:off x="379322" y="1752600"/>
            <a:ext cx="53034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2000"/>
              <a:buFont typeface="Roboto"/>
              <a:buNone/>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107" name="Google Shape;107;p99"/>
          <p:cNvSpPr txBox="1"/>
          <p:nvPr>
            <p:ph type="title"/>
          </p:nvPr>
        </p:nvSpPr>
        <p:spPr>
          <a:xfrm>
            <a:off x="381001" y="479396"/>
            <a:ext cx="5301900" cy="108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sp>
        <p:nvSpPr>
          <p:cNvPr id="108" name="Google Shape;108;p99"/>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Dark Grey)">
  <p:cSld name="Chapter (Dark Grey)">
    <p:bg>
      <p:bgPr>
        <a:solidFill>
          <a:srgbClr val="1B2029"/>
        </a:solidFill>
      </p:bgPr>
    </p:bg>
    <p:spTree>
      <p:nvGrpSpPr>
        <p:cNvPr id="109" name="Shape 109"/>
        <p:cNvGrpSpPr/>
        <p:nvPr/>
      </p:nvGrpSpPr>
      <p:grpSpPr>
        <a:xfrm>
          <a:off x="0" y="0"/>
          <a:ext cx="0" cy="0"/>
          <a:chOff x="0" y="0"/>
          <a:chExt cx="0" cy="0"/>
        </a:xfrm>
      </p:grpSpPr>
      <p:sp>
        <p:nvSpPr>
          <p:cNvPr id="110" name="Google Shape;110;p100"/>
          <p:cNvSpPr txBox="1"/>
          <p:nvPr>
            <p:ph type="title"/>
          </p:nvPr>
        </p:nvSpPr>
        <p:spPr>
          <a:xfrm>
            <a:off x="521208" y="923544"/>
            <a:ext cx="5468100" cy="2267700"/>
          </a:xfrm>
          <a:prstGeom prst="rect">
            <a:avLst/>
          </a:prstGeom>
          <a:noFill/>
          <a:ln>
            <a:noFill/>
          </a:ln>
        </p:spPr>
        <p:txBody>
          <a:bodyPr anchorCtr="0" anchor="b" bIns="0" lIns="0" spcFirstLastPara="1" rIns="0" wrap="square" tIns="0">
            <a:noAutofit/>
          </a:bodyPr>
          <a:lstStyle>
            <a:lvl1pPr lvl="0" marR="0" algn="l">
              <a:lnSpc>
                <a:spcPct val="100000"/>
              </a:lnSpc>
              <a:spcBef>
                <a:spcPts val="0"/>
              </a:spcBef>
              <a:spcAft>
                <a:spcPts val="0"/>
              </a:spcAft>
              <a:buClr>
                <a:schemeClr val="lt1"/>
              </a:buClr>
              <a:buSzPts val="4600"/>
              <a:buFont typeface="Roboto"/>
              <a:buNone/>
              <a:defRPr b="0" i="0" sz="4600" u="none" cap="none" strike="noStrike">
                <a:solidFill>
                  <a:schemeClr val="lt1"/>
                </a:solidFill>
                <a:latin typeface="Roboto"/>
                <a:ea typeface="Roboto"/>
                <a:cs typeface="Roboto"/>
                <a:sym typeface="Roboto"/>
              </a:defRPr>
            </a:lvl1pPr>
            <a:lvl2pPr lvl="1"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2pPr>
            <a:lvl3pPr lvl="2"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3pPr>
            <a:lvl4pPr lvl="3"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4pPr>
            <a:lvl5pPr lvl="4"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5pPr>
            <a:lvl6pPr lvl="5"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6pPr>
            <a:lvl7pPr lvl="6"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7pPr>
            <a:lvl8pPr lvl="7"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8pPr>
            <a:lvl9pPr lvl="8"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9pPr>
          </a:lstStyle>
          <a:p/>
        </p:txBody>
      </p:sp>
      <p:sp>
        <p:nvSpPr>
          <p:cNvPr id="111" name="Google Shape;111;p100"/>
          <p:cNvSpPr txBox="1"/>
          <p:nvPr>
            <p:ph idx="1" type="body"/>
          </p:nvPr>
        </p:nvSpPr>
        <p:spPr>
          <a:xfrm>
            <a:off x="521208" y="3310128"/>
            <a:ext cx="5468100" cy="18105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600"/>
              <a:buFont typeface="Roboto"/>
              <a:buNone/>
              <a:defRPr b="0" i="0" sz="1600" u="none" cap="none" strike="noStrike">
                <a:solidFill>
                  <a:schemeClr val="lt1"/>
                </a:solidFill>
                <a:latin typeface="Roboto"/>
                <a:ea typeface="Roboto"/>
                <a:cs typeface="Roboto"/>
                <a:sym typeface="Roboto"/>
              </a:defRPr>
            </a:lvl1pPr>
            <a:lvl2pPr indent="-228600" lvl="1" marL="914400" marR="0" algn="l">
              <a:lnSpc>
                <a:spcPct val="100000"/>
              </a:lnSpc>
              <a:spcBef>
                <a:spcPts val="1600"/>
              </a:spcBef>
              <a:spcAft>
                <a:spcPts val="0"/>
              </a:spcAft>
              <a:buClr>
                <a:schemeClr val="lt1"/>
              </a:buClr>
              <a:buSzPts val="1600"/>
              <a:buFont typeface="Roboto"/>
              <a:buNone/>
              <a:defRPr b="0" i="0" sz="1600" u="none" cap="none" strike="noStrike">
                <a:solidFill>
                  <a:schemeClr val="lt1"/>
                </a:solidFill>
                <a:latin typeface="Roboto"/>
                <a:ea typeface="Roboto"/>
                <a:cs typeface="Roboto"/>
                <a:sym typeface="Roboto"/>
              </a:defRPr>
            </a:lvl2pPr>
            <a:lvl3pPr indent="-228600" lvl="2" marL="1371600" marR="0" algn="l">
              <a:lnSpc>
                <a:spcPct val="100000"/>
              </a:lnSpc>
              <a:spcBef>
                <a:spcPts val="1600"/>
              </a:spcBef>
              <a:spcAft>
                <a:spcPts val="0"/>
              </a:spcAft>
              <a:buClr>
                <a:schemeClr val="lt1"/>
              </a:buClr>
              <a:buSzPts val="1600"/>
              <a:buFont typeface="Roboto"/>
              <a:buNone/>
              <a:defRPr b="0" i="0" sz="1600" u="none" cap="none" strike="noStrike">
                <a:solidFill>
                  <a:schemeClr val="lt1"/>
                </a:solidFill>
                <a:latin typeface="Roboto"/>
                <a:ea typeface="Roboto"/>
                <a:cs typeface="Roboto"/>
                <a:sym typeface="Roboto"/>
              </a:defRPr>
            </a:lvl3pPr>
            <a:lvl4pPr indent="-228600" lvl="3" marL="1828800" marR="0" algn="l">
              <a:lnSpc>
                <a:spcPct val="100000"/>
              </a:lnSpc>
              <a:spcBef>
                <a:spcPts val="1600"/>
              </a:spcBef>
              <a:spcAft>
                <a:spcPts val="0"/>
              </a:spcAft>
              <a:buClr>
                <a:schemeClr val="lt1"/>
              </a:buClr>
              <a:buSzPts val="1600"/>
              <a:buFont typeface="Roboto"/>
              <a:buNone/>
              <a:defRPr b="0" i="0" sz="1600" u="none" cap="none" strike="noStrike">
                <a:solidFill>
                  <a:schemeClr val="lt1"/>
                </a:solidFill>
                <a:latin typeface="Roboto"/>
                <a:ea typeface="Roboto"/>
                <a:cs typeface="Roboto"/>
                <a:sym typeface="Roboto"/>
              </a:defRPr>
            </a:lvl4pPr>
            <a:lvl5pPr indent="-228600" lvl="4" marL="2286000" marR="0" algn="l">
              <a:lnSpc>
                <a:spcPct val="100000"/>
              </a:lnSpc>
              <a:spcBef>
                <a:spcPts val="1600"/>
              </a:spcBef>
              <a:spcAft>
                <a:spcPts val="0"/>
              </a:spcAft>
              <a:buClr>
                <a:schemeClr val="lt1"/>
              </a:buClr>
              <a:buSzPts val="1600"/>
              <a:buFont typeface="Roboto"/>
              <a:buNone/>
              <a:defRPr b="0" i="0" sz="1600" u="none" cap="none" strike="noStrike">
                <a:solidFill>
                  <a:schemeClr val="lt1"/>
                </a:solidFill>
                <a:latin typeface="Roboto"/>
                <a:ea typeface="Roboto"/>
                <a:cs typeface="Roboto"/>
                <a:sym typeface="Roboto"/>
              </a:defRPr>
            </a:lvl5pPr>
            <a:lvl6pPr indent="-381000" lvl="5" marL="2743200" marR="0" algn="l">
              <a:lnSpc>
                <a:spcPct val="100000"/>
              </a:lnSpc>
              <a:spcBef>
                <a:spcPts val="2600"/>
              </a:spcBef>
              <a:spcAft>
                <a:spcPts val="0"/>
              </a:spcAft>
              <a:buClr>
                <a:srgbClr val="FFFFFF"/>
              </a:buClr>
              <a:buSzPts val="2400"/>
              <a:buFont typeface="Roboto"/>
              <a:buChar char="•"/>
              <a:defRPr b="0" i="0" sz="2400" u="none" cap="none" strike="noStrike">
                <a:solidFill>
                  <a:srgbClr val="FFFFFF"/>
                </a:solidFill>
                <a:latin typeface="Roboto"/>
                <a:ea typeface="Roboto"/>
                <a:cs typeface="Roboto"/>
                <a:sym typeface="Roboto"/>
              </a:defRPr>
            </a:lvl6pPr>
            <a:lvl7pPr indent="-342900" lvl="6" marL="32004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7pPr>
            <a:lvl8pPr indent="-342900" lvl="7" marL="36576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8pPr>
            <a:lvl9pPr indent="-342900" lvl="8" marL="41148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9pPr>
          </a:lstStyle>
          <a:p/>
        </p:txBody>
      </p:sp>
      <p:sp>
        <p:nvSpPr>
          <p:cNvPr id="112" name="Google Shape;112;p100"/>
          <p:cNvSpPr txBox="1"/>
          <p:nvPr>
            <p:ph idx="2" type="body"/>
          </p:nvPr>
        </p:nvSpPr>
        <p:spPr>
          <a:xfrm>
            <a:off x="521208" y="374904"/>
            <a:ext cx="6419100" cy="338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228600" lvl="1" marL="9144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2pPr>
            <a:lvl3pPr indent="-228600" lvl="2" marL="13716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3pPr>
            <a:lvl4pPr indent="-228600" lvl="3" marL="18288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4pPr>
            <a:lvl5pPr indent="-228600" lvl="4" marL="22860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5pPr>
            <a:lvl6pPr indent="-381000" lvl="5" marL="2743200" marR="0" algn="l">
              <a:lnSpc>
                <a:spcPct val="100000"/>
              </a:lnSpc>
              <a:spcBef>
                <a:spcPts val="2600"/>
              </a:spcBef>
              <a:spcAft>
                <a:spcPts val="0"/>
              </a:spcAft>
              <a:buClr>
                <a:srgbClr val="FFFFFF"/>
              </a:buClr>
              <a:buSzPts val="2400"/>
              <a:buFont typeface="Roboto"/>
              <a:buChar char="•"/>
              <a:defRPr b="0" i="0" sz="2400" u="none" cap="none" strike="noStrike">
                <a:solidFill>
                  <a:srgbClr val="FFFFFF"/>
                </a:solidFill>
                <a:latin typeface="Roboto"/>
                <a:ea typeface="Roboto"/>
                <a:cs typeface="Roboto"/>
                <a:sym typeface="Roboto"/>
              </a:defRPr>
            </a:lvl6pPr>
            <a:lvl7pPr indent="-342900" lvl="6" marL="32004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7pPr>
            <a:lvl8pPr indent="-342900" lvl="7" marL="36576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8pPr>
            <a:lvl9pPr indent="-342900" lvl="8" marL="41148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9pPr>
          </a:lstStyle>
          <a:p/>
        </p:txBody>
      </p:sp>
      <p:sp>
        <p:nvSpPr>
          <p:cNvPr id="113" name="Google Shape;113;p100"/>
          <p:cNvSpPr txBox="1"/>
          <p:nvPr>
            <p:ph idx="3" type="body"/>
          </p:nvPr>
        </p:nvSpPr>
        <p:spPr>
          <a:xfrm>
            <a:off x="7159752" y="374904"/>
            <a:ext cx="3557100" cy="338400"/>
          </a:xfrm>
          <a:prstGeom prst="rect">
            <a:avLst/>
          </a:prstGeom>
          <a:noFill/>
          <a:ln>
            <a:noFill/>
          </a:ln>
        </p:spPr>
        <p:txBody>
          <a:bodyPr anchorCtr="0" anchor="t" bIns="0" lIns="0" spcFirstLastPara="1" rIns="0" wrap="square" tIns="0">
            <a:noAutofit/>
          </a:bodyPr>
          <a:lstStyle>
            <a:lvl1pPr indent="-228600" lvl="0" marL="457200" marR="0" algn="r">
              <a:lnSpc>
                <a:spcPct val="100000"/>
              </a:lnSpc>
              <a:spcBef>
                <a:spcPts val="0"/>
              </a:spcBef>
              <a:spcAft>
                <a:spcPts val="0"/>
              </a:spcAft>
              <a:buClr>
                <a:schemeClr val="lt1"/>
              </a:buClr>
              <a:buSzPts val="1000"/>
              <a:buFont typeface="Roboto"/>
              <a:buNone/>
              <a:defRPr b="0" i="0" sz="1000" u="none" cap="none" strike="noStrike">
                <a:solidFill>
                  <a:schemeClr val="lt1"/>
                </a:solidFill>
                <a:latin typeface="Roboto"/>
                <a:ea typeface="Roboto"/>
                <a:cs typeface="Roboto"/>
                <a:sym typeface="Roboto"/>
              </a:defRPr>
            </a:lvl1pPr>
            <a:lvl2pPr indent="-228600" lvl="1" marL="9144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2pPr>
            <a:lvl3pPr indent="-228600" lvl="2" marL="13716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3pPr>
            <a:lvl4pPr indent="-228600" lvl="3" marL="18288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4pPr>
            <a:lvl5pPr indent="-228600" lvl="4" marL="22860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5pPr>
            <a:lvl6pPr indent="-381000" lvl="5" marL="2743200" marR="0" algn="l">
              <a:lnSpc>
                <a:spcPct val="100000"/>
              </a:lnSpc>
              <a:spcBef>
                <a:spcPts val="2600"/>
              </a:spcBef>
              <a:spcAft>
                <a:spcPts val="0"/>
              </a:spcAft>
              <a:buClr>
                <a:srgbClr val="FFFFFF"/>
              </a:buClr>
              <a:buSzPts val="2400"/>
              <a:buFont typeface="Roboto"/>
              <a:buChar char="•"/>
              <a:defRPr b="0" i="0" sz="2400" u="none" cap="none" strike="noStrike">
                <a:solidFill>
                  <a:srgbClr val="FFFFFF"/>
                </a:solidFill>
                <a:latin typeface="Roboto"/>
                <a:ea typeface="Roboto"/>
                <a:cs typeface="Roboto"/>
                <a:sym typeface="Roboto"/>
              </a:defRPr>
            </a:lvl6pPr>
            <a:lvl7pPr indent="-342900" lvl="6" marL="32004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7pPr>
            <a:lvl8pPr indent="-342900" lvl="7" marL="36576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8pPr>
            <a:lvl9pPr indent="-342900" lvl="8" marL="41148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9pPr>
          </a:lstStyle>
          <a:p/>
        </p:txBody>
      </p:sp>
      <p:sp>
        <p:nvSpPr>
          <p:cNvPr id="114" name="Google Shape;114;p100"/>
          <p:cNvSpPr txBox="1"/>
          <p:nvPr/>
        </p:nvSpPr>
        <p:spPr>
          <a:xfrm>
            <a:off x="10945368" y="374904"/>
            <a:ext cx="731400" cy="338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lt1"/>
              </a:buClr>
              <a:buSzPts val="1000"/>
              <a:buFont typeface="Roboto"/>
              <a:buNone/>
            </a:pPr>
            <a:fld id="{00000000-1234-1234-1234-123412341234}" type="slidenum">
              <a:rPr b="0" i="0" lang="en-US" sz="1000" u="none" cap="none" strike="noStrike">
                <a:solidFill>
                  <a:schemeClr val="lt1"/>
                </a:solidFill>
                <a:latin typeface="Roboto"/>
                <a:ea typeface="Roboto"/>
                <a:cs typeface="Roboto"/>
                <a:sym typeface="Roboto"/>
              </a:rPr>
              <a:t>‹#›</a:t>
            </a:fld>
            <a:endParaRPr b="0" i="0" sz="1000" u="none" cap="none" strike="noStrike">
              <a:solidFill>
                <a:schemeClr val="lt1"/>
              </a:solidFill>
              <a:latin typeface="Roboto"/>
              <a:ea typeface="Roboto"/>
              <a:cs typeface="Roboto"/>
              <a:sym typeface="Roboto"/>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Title) 1">
  <p:cSld name="1_Slide (Title)">
    <p:spTree>
      <p:nvGrpSpPr>
        <p:cNvPr id="115" name="Shape 115"/>
        <p:cNvGrpSpPr/>
        <p:nvPr/>
      </p:nvGrpSpPr>
      <p:grpSpPr>
        <a:xfrm>
          <a:off x="0" y="0"/>
          <a:ext cx="0" cy="0"/>
          <a:chOff x="0" y="0"/>
          <a:chExt cx="0" cy="0"/>
        </a:xfrm>
      </p:grpSpPr>
      <p:sp>
        <p:nvSpPr>
          <p:cNvPr id="116" name="Google Shape;116;p101"/>
          <p:cNvSpPr txBox="1"/>
          <p:nvPr>
            <p:ph type="title"/>
          </p:nvPr>
        </p:nvSpPr>
        <p:spPr>
          <a:xfrm>
            <a:off x="609600" y="609600"/>
            <a:ext cx="6273900" cy="8889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1600"/>
              </a:spcBef>
              <a:spcAft>
                <a:spcPts val="0"/>
              </a:spcAft>
              <a:buClr>
                <a:srgbClr val="7D58FF"/>
              </a:buClr>
              <a:buSzPts val="1500"/>
              <a:buFont typeface="Roboto"/>
              <a:buNone/>
              <a:defRPr b="0" i="0" sz="3100" u="none" cap="none" strike="noStrike">
                <a:solidFill>
                  <a:srgbClr val="7D58FF"/>
                </a:solidFill>
                <a:latin typeface="Roboto"/>
                <a:ea typeface="Roboto"/>
                <a:cs typeface="Roboto"/>
                <a:sym typeface="Roboto"/>
              </a:defRPr>
            </a:lvl1pPr>
            <a:lvl2pPr lvl="1" marR="0" algn="l">
              <a:lnSpc>
                <a:spcPct val="100000"/>
              </a:lnSpc>
              <a:spcBef>
                <a:spcPts val="1600"/>
              </a:spcBef>
              <a:spcAft>
                <a:spcPts val="0"/>
              </a:spcAft>
              <a:buClr>
                <a:srgbClr val="FFFFFF"/>
              </a:buClr>
              <a:buSzPts val="1500"/>
              <a:buFont typeface="Roboto"/>
              <a:buNone/>
              <a:defRPr b="0" i="0" sz="2400" u="none" cap="none" strike="noStrike">
                <a:solidFill>
                  <a:srgbClr val="FFFFFF"/>
                </a:solidFill>
                <a:latin typeface="Roboto"/>
                <a:ea typeface="Roboto"/>
                <a:cs typeface="Roboto"/>
                <a:sym typeface="Roboto"/>
              </a:defRPr>
            </a:lvl2pPr>
            <a:lvl3pPr lvl="2" marR="0" algn="l">
              <a:lnSpc>
                <a:spcPct val="100000"/>
              </a:lnSpc>
              <a:spcBef>
                <a:spcPts val="1600"/>
              </a:spcBef>
              <a:spcAft>
                <a:spcPts val="0"/>
              </a:spcAft>
              <a:buClr>
                <a:srgbClr val="FFFFFF"/>
              </a:buClr>
              <a:buSzPts val="1500"/>
              <a:buFont typeface="Roboto"/>
              <a:buNone/>
              <a:defRPr b="0" i="0" sz="2400" u="none" cap="none" strike="noStrike">
                <a:solidFill>
                  <a:srgbClr val="FFFFFF"/>
                </a:solidFill>
                <a:latin typeface="Roboto"/>
                <a:ea typeface="Roboto"/>
                <a:cs typeface="Roboto"/>
                <a:sym typeface="Roboto"/>
              </a:defRPr>
            </a:lvl3pPr>
            <a:lvl4pPr lvl="3" marR="0" algn="l">
              <a:lnSpc>
                <a:spcPct val="100000"/>
              </a:lnSpc>
              <a:spcBef>
                <a:spcPts val="1600"/>
              </a:spcBef>
              <a:spcAft>
                <a:spcPts val="0"/>
              </a:spcAft>
              <a:buClr>
                <a:srgbClr val="FFFFFF"/>
              </a:buClr>
              <a:buSzPts val="1500"/>
              <a:buFont typeface="Roboto"/>
              <a:buNone/>
              <a:defRPr b="0" i="0" sz="2400" u="none" cap="none" strike="noStrike">
                <a:solidFill>
                  <a:srgbClr val="FFFFFF"/>
                </a:solidFill>
                <a:latin typeface="Roboto"/>
                <a:ea typeface="Roboto"/>
                <a:cs typeface="Roboto"/>
                <a:sym typeface="Roboto"/>
              </a:defRPr>
            </a:lvl4pPr>
            <a:lvl5pPr lvl="4" marR="0" algn="l">
              <a:lnSpc>
                <a:spcPct val="100000"/>
              </a:lnSpc>
              <a:spcBef>
                <a:spcPts val="1600"/>
              </a:spcBef>
              <a:spcAft>
                <a:spcPts val="0"/>
              </a:spcAft>
              <a:buClr>
                <a:srgbClr val="FFFFFF"/>
              </a:buClr>
              <a:buSzPts val="1500"/>
              <a:buFont typeface="Roboto"/>
              <a:buNone/>
              <a:defRPr b="0" i="0" sz="2400" u="none" cap="none" strike="noStrike">
                <a:solidFill>
                  <a:srgbClr val="FFFFFF"/>
                </a:solidFill>
                <a:latin typeface="Roboto"/>
                <a:ea typeface="Roboto"/>
                <a:cs typeface="Roboto"/>
                <a:sym typeface="Roboto"/>
              </a:defRPr>
            </a:lvl5pPr>
            <a:lvl6pPr lvl="5" marR="0" algn="l">
              <a:lnSpc>
                <a:spcPct val="100000"/>
              </a:lnSpc>
              <a:spcBef>
                <a:spcPts val="1600"/>
              </a:spcBef>
              <a:spcAft>
                <a:spcPts val="0"/>
              </a:spcAft>
              <a:buClr>
                <a:srgbClr val="FFFFFF"/>
              </a:buClr>
              <a:buSzPts val="1500"/>
              <a:buFont typeface="Roboto"/>
              <a:buNone/>
              <a:defRPr b="0" i="0" sz="2400" u="none" cap="none" strike="noStrike">
                <a:solidFill>
                  <a:srgbClr val="FFFFFF"/>
                </a:solidFill>
                <a:latin typeface="Roboto"/>
                <a:ea typeface="Roboto"/>
                <a:cs typeface="Roboto"/>
                <a:sym typeface="Roboto"/>
              </a:defRPr>
            </a:lvl6pPr>
            <a:lvl7pPr lvl="6" marR="0" algn="l">
              <a:lnSpc>
                <a:spcPct val="100000"/>
              </a:lnSpc>
              <a:spcBef>
                <a:spcPts val="1600"/>
              </a:spcBef>
              <a:spcAft>
                <a:spcPts val="0"/>
              </a:spcAft>
              <a:buClr>
                <a:srgbClr val="FFFFFF"/>
              </a:buClr>
              <a:buSzPts val="1500"/>
              <a:buFont typeface="Roboto"/>
              <a:buNone/>
              <a:defRPr b="0" i="0" sz="2400" u="none" cap="none" strike="noStrike">
                <a:solidFill>
                  <a:srgbClr val="FFFFFF"/>
                </a:solidFill>
                <a:latin typeface="Roboto"/>
                <a:ea typeface="Roboto"/>
                <a:cs typeface="Roboto"/>
                <a:sym typeface="Roboto"/>
              </a:defRPr>
            </a:lvl7pPr>
            <a:lvl8pPr lvl="7" marR="0" algn="l">
              <a:lnSpc>
                <a:spcPct val="100000"/>
              </a:lnSpc>
              <a:spcBef>
                <a:spcPts val="1600"/>
              </a:spcBef>
              <a:spcAft>
                <a:spcPts val="0"/>
              </a:spcAft>
              <a:buClr>
                <a:srgbClr val="FFFFFF"/>
              </a:buClr>
              <a:buSzPts val="1500"/>
              <a:buFont typeface="Roboto"/>
              <a:buNone/>
              <a:defRPr b="0" i="0" sz="2400" u="none" cap="none" strike="noStrike">
                <a:solidFill>
                  <a:srgbClr val="FFFFFF"/>
                </a:solidFill>
                <a:latin typeface="Roboto"/>
                <a:ea typeface="Roboto"/>
                <a:cs typeface="Roboto"/>
                <a:sym typeface="Roboto"/>
              </a:defRPr>
            </a:lvl8pPr>
            <a:lvl9pPr lvl="8" marR="0" algn="l">
              <a:lnSpc>
                <a:spcPct val="100000"/>
              </a:lnSpc>
              <a:spcBef>
                <a:spcPts val="1600"/>
              </a:spcBef>
              <a:spcAft>
                <a:spcPts val="0"/>
              </a:spcAft>
              <a:buClr>
                <a:srgbClr val="FFFFFF"/>
              </a:buClr>
              <a:buSzPts val="1500"/>
              <a:buFont typeface="Roboto"/>
              <a:buNone/>
              <a:defRPr b="0" i="0" sz="2400" u="none" cap="none" strike="noStrike">
                <a:solidFill>
                  <a:srgbClr val="FFFFFF"/>
                </a:solidFill>
                <a:latin typeface="Roboto"/>
                <a:ea typeface="Roboto"/>
                <a:cs typeface="Roboto"/>
                <a:sym typeface="Roboto"/>
              </a:defRPr>
            </a:lvl9pPr>
          </a:lstStyle>
          <a:p/>
        </p:txBody>
      </p:sp>
      <p:sp>
        <p:nvSpPr>
          <p:cNvPr id="117" name="Google Shape;117;p101"/>
          <p:cNvSpPr txBox="1"/>
          <p:nvPr>
            <p:ph idx="12" type="sldNum"/>
          </p:nvPr>
        </p:nvSpPr>
        <p:spPr>
          <a:xfrm>
            <a:off x="5976340" y="6540500"/>
            <a:ext cx="233100" cy="228900"/>
          </a:xfrm>
          <a:prstGeom prst="rect">
            <a:avLst/>
          </a:prstGeom>
          <a:noFill/>
          <a:ln>
            <a:noFill/>
          </a:ln>
        </p:spPr>
        <p:txBody>
          <a:bodyPr anchorCtr="0" anchor="t" bIns="25400" lIns="25400" spcFirstLastPara="1" rIns="25400" wrap="square" tIns="25400">
            <a:noAutofit/>
          </a:bodyPr>
          <a:lstStyle>
            <a:lvl1pPr indent="0" lvl="0" marL="0" marR="0" rtl="0" algn="ctr">
              <a:lnSpc>
                <a:spcPct val="100000"/>
              </a:lnSpc>
              <a:spcBef>
                <a:spcPts val="0"/>
              </a:spcBef>
              <a:spcAft>
                <a:spcPts val="0"/>
              </a:spcAft>
              <a:buClr>
                <a:srgbClr val="000000"/>
              </a:buClr>
              <a:buSzPts val="11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1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1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1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1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1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1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1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1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18" name="Shape 118"/>
        <p:cNvGrpSpPr/>
        <p:nvPr/>
      </p:nvGrpSpPr>
      <p:grpSpPr>
        <a:xfrm>
          <a:off x="0" y="0"/>
          <a:ext cx="0" cy="0"/>
          <a:chOff x="0" y="0"/>
          <a:chExt cx="0" cy="0"/>
        </a:xfrm>
      </p:grpSpPr>
      <p:sp>
        <p:nvSpPr>
          <p:cNvPr id="119" name="Google Shape;119;p102"/>
          <p:cNvSpPr txBox="1"/>
          <p:nvPr>
            <p:ph type="title"/>
          </p:nvPr>
        </p:nvSpPr>
        <p:spPr>
          <a:xfrm>
            <a:off x="2961711" y="1333116"/>
            <a:ext cx="6268500" cy="441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1" i="0" sz="9600">
                <a:solidFill>
                  <a:schemeClr val="lt1"/>
                </a:solidFill>
                <a:latin typeface="Arial"/>
                <a:ea typeface="Arial"/>
                <a:cs typeface="Arial"/>
                <a:sym typeface="Arial"/>
              </a:defRPr>
            </a:lvl1pPr>
            <a:lvl2pPr lvl="1" algn="l">
              <a:lnSpc>
                <a:spcPct val="100000"/>
              </a:lnSpc>
              <a:spcBef>
                <a:spcPts val="1600"/>
              </a:spcBef>
              <a:spcAft>
                <a:spcPts val="0"/>
              </a:spcAft>
              <a:buSzPts val="1900"/>
              <a:buNone/>
              <a:defRPr sz="1900"/>
            </a:lvl2pPr>
            <a:lvl3pPr lvl="2" algn="l">
              <a:lnSpc>
                <a:spcPct val="100000"/>
              </a:lnSpc>
              <a:spcBef>
                <a:spcPts val="1600"/>
              </a:spcBef>
              <a:spcAft>
                <a:spcPts val="0"/>
              </a:spcAft>
              <a:buSzPts val="1900"/>
              <a:buNone/>
              <a:defRPr sz="1900"/>
            </a:lvl3pPr>
            <a:lvl4pPr lvl="3" algn="l">
              <a:lnSpc>
                <a:spcPct val="100000"/>
              </a:lnSpc>
              <a:spcBef>
                <a:spcPts val="1600"/>
              </a:spcBef>
              <a:spcAft>
                <a:spcPts val="0"/>
              </a:spcAft>
              <a:buSzPts val="1900"/>
              <a:buNone/>
              <a:defRPr sz="1900"/>
            </a:lvl4pPr>
            <a:lvl5pPr lvl="4" algn="l">
              <a:lnSpc>
                <a:spcPct val="100000"/>
              </a:lnSpc>
              <a:spcBef>
                <a:spcPts val="1600"/>
              </a:spcBef>
              <a:spcAft>
                <a:spcPts val="0"/>
              </a:spcAft>
              <a:buSzPts val="1900"/>
              <a:buNone/>
              <a:defRPr sz="1900"/>
            </a:lvl5pPr>
            <a:lvl6pPr lvl="5" algn="l">
              <a:lnSpc>
                <a:spcPct val="100000"/>
              </a:lnSpc>
              <a:spcBef>
                <a:spcPts val="1600"/>
              </a:spcBef>
              <a:spcAft>
                <a:spcPts val="0"/>
              </a:spcAft>
              <a:buSzPts val="1900"/>
              <a:buNone/>
              <a:defRPr sz="1900"/>
            </a:lvl6pPr>
            <a:lvl7pPr lvl="6" algn="l">
              <a:lnSpc>
                <a:spcPct val="100000"/>
              </a:lnSpc>
              <a:spcBef>
                <a:spcPts val="1600"/>
              </a:spcBef>
              <a:spcAft>
                <a:spcPts val="0"/>
              </a:spcAft>
              <a:buSzPts val="1900"/>
              <a:buNone/>
              <a:defRPr sz="1900"/>
            </a:lvl7pPr>
            <a:lvl8pPr lvl="7" algn="l">
              <a:lnSpc>
                <a:spcPct val="100000"/>
              </a:lnSpc>
              <a:spcBef>
                <a:spcPts val="1600"/>
              </a:spcBef>
              <a:spcAft>
                <a:spcPts val="0"/>
              </a:spcAft>
              <a:buSzPts val="1900"/>
              <a:buNone/>
              <a:defRPr sz="1900"/>
            </a:lvl8pPr>
            <a:lvl9pPr lvl="8" algn="l">
              <a:lnSpc>
                <a:spcPct val="100000"/>
              </a:lnSpc>
              <a:spcBef>
                <a:spcPts val="1600"/>
              </a:spcBef>
              <a:spcAft>
                <a:spcPts val="0"/>
              </a:spcAft>
              <a:buSzPts val="1900"/>
              <a:buNone/>
              <a:defRPr sz="1900"/>
            </a:lvl9pPr>
          </a:lstStyle>
          <a:p/>
        </p:txBody>
      </p:sp>
      <p:sp>
        <p:nvSpPr>
          <p:cNvPr id="120" name="Google Shape;120;p102"/>
          <p:cNvSpPr txBox="1"/>
          <p:nvPr>
            <p:ph idx="1" type="body"/>
          </p:nvPr>
        </p:nvSpPr>
        <p:spPr>
          <a:xfrm>
            <a:off x="729760" y="1782911"/>
            <a:ext cx="10732500" cy="3468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b="0" i="0" sz="3200">
                <a:solidFill>
                  <a:schemeClr val="dk1"/>
                </a:solidFill>
                <a:latin typeface="Arial"/>
                <a:ea typeface="Arial"/>
                <a:cs typeface="Arial"/>
                <a:sym typeface="Arial"/>
              </a:defRPr>
            </a:lvl1pPr>
            <a:lvl2pPr indent="-228600" lvl="1" marL="914400" algn="l">
              <a:lnSpc>
                <a:spcPct val="100000"/>
              </a:lnSpc>
              <a:spcBef>
                <a:spcPts val="600"/>
              </a:spcBef>
              <a:spcAft>
                <a:spcPts val="0"/>
              </a:spcAft>
              <a:buSzPts val="1900"/>
              <a:buNone/>
              <a:defRPr sz="1900"/>
            </a:lvl2pPr>
            <a:lvl3pPr indent="-228600" lvl="2" marL="1371600" algn="l">
              <a:lnSpc>
                <a:spcPct val="100000"/>
              </a:lnSpc>
              <a:spcBef>
                <a:spcPts val="600"/>
              </a:spcBef>
              <a:spcAft>
                <a:spcPts val="0"/>
              </a:spcAft>
              <a:buSzPts val="1900"/>
              <a:buNone/>
              <a:defRPr sz="1900"/>
            </a:lvl3pPr>
            <a:lvl4pPr indent="-228600" lvl="3" marL="1828800" algn="l">
              <a:lnSpc>
                <a:spcPct val="100000"/>
              </a:lnSpc>
              <a:spcBef>
                <a:spcPts val="600"/>
              </a:spcBef>
              <a:spcAft>
                <a:spcPts val="0"/>
              </a:spcAft>
              <a:buSzPts val="1900"/>
              <a:buNone/>
              <a:defRPr sz="1900"/>
            </a:lvl4pPr>
            <a:lvl5pPr indent="-228600" lvl="4" marL="2286000" algn="l">
              <a:lnSpc>
                <a:spcPct val="100000"/>
              </a:lnSpc>
              <a:spcBef>
                <a:spcPts val="600"/>
              </a:spcBef>
              <a:spcAft>
                <a:spcPts val="0"/>
              </a:spcAft>
              <a:buSzPts val="1900"/>
              <a:buNone/>
              <a:defRPr sz="1900"/>
            </a:lvl5pPr>
            <a:lvl6pPr indent="-228600" lvl="5" marL="2743200" algn="l">
              <a:lnSpc>
                <a:spcPct val="100000"/>
              </a:lnSpc>
              <a:spcBef>
                <a:spcPts val="2600"/>
              </a:spcBef>
              <a:spcAft>
                <a:spcPts val="0"/>
              </a:spcAft>
              <a:buSzPts val="1900"/>
              <a:buNone/>
              <a:defRPr sz="1900"/>
            </a:lvl6pPr>
            <a:lvl7pPr indent="-228600" lvl="6" marL="3200400" algn="l">
              <a:lnSpc>
                <a:spcPct val="100000"/>
              </a:lnSpc>
              <a:spcBef>
                <a:spcPts val="2600"/>
              </a:spcBef>
              <a:spcAft>
                <a:spcPts val="0"/>
              </a:spcAft>
              <a:buSzPts val="1900"/>
              <a:buNone/>
              <a:defRPr sz="1900"/>
            </a:lvl7pPr>
            <a:lvl8pPr indent="-228600" lvl="7" marL="3657600" algn="l">
              <a:lnSpc>
                <a:spcPct val="100000"/>
              </a:lnSpc>
              <a:spcBef>
                <a:spcPts val="2600"/>
              </a:spcBef>
              <a:spcAft>
                <a:spcPts val="0"/>
              </a:spcAft>
              <a:buSzPts val="1900"/>
              <a:buNone/>
              <a:defRPr sz="1900"/>
            </a:lvl8pPr>
            <a:lvl9pPr indent="-228600" lvl="8" marL="4114800" algn="l">
              <a:lnSpc>
                <a:spcPct val="100000"/>
              </a:lnSpc>
              <a:spcBef>
                <a:spcPts val="2600"/>
              </a:spcBef>
              <a:spcAft>
                <a:spcPts val="0"/>
              </a:spcAft>
              <a:buSzPts val="1900"/>
              <a:buNone/>
              <a:defRPr sz="1900"/>
            </a:lvl9pPr>
          </a:lstStyle>
          <a:p/>
        </p:txBody>
      </p:sp>
      <p:sp>
        <p:nvSpPr>
          <p:cNvPr id="121" name="Google Shape;121;p102"/>
          <p:cNvSpPr txBox="1"/>
          <p:nvPr>
            <p:ph idx="11" type="ftr"/>
          </p:nvPr>
        </p:nvSpPr>
        <p:spPr>
          <a:xfrm>
            <a:off x="4145280" y="6377940"/>
            <a:ext cx="3901500" cy="342900"/>
          </a:xfrm>
          <a:prstGeom prst="rect">
            <a:avLst/>
          </a:prstGeom>
          <a:noFill/>
          <a:ln>
            <a:noFill/>
          </a:ln>
        </p:spPr>
        <p:txBody>
          <a:bodyPr anchorCtr="0" anchor="t" bIns="0" lIns="0" spcFirstLastPara="1" rIns="0" wrap="square" tIns="0">
            <a:noAutofit/>
          </a:bodyPr>
          <a:lstStyle>
            <a:lvl1pPr lvl="0" algn="ctr">
              <a:lnSpc>
                <a:spcPct val="100000"/>
              </a:lnSpc>
              <a:spcBef>
                <a:spcPts val="1600"/>
              </a:spcBef>
              <a:spcAft>
                <a:spcPts val="0"/>
              </a:spcAft>
              <a:buSzPts val="1900"/>
              <a:buNone/>
              <a:defRPr sz="1900">
                <a:solidFill>
                  <a:srgbClr val="888888"/>
                </a:solidFill>
              </a:defRPr>
            </a:lvl1pPr>
            <a:lvl2pPr lvl="1" algn="l">
              <a:lnSpc>
                <a:spcPct val="100000"/>
              </a:lnSpc>
              <a:spcBef>
                <a:spcPts val="1600"/>
              </a:spcBef>
              <a:spcAft>
                <a:spcPts val="0"/>
              </a:spcAft>
              <a:buSzPts val="1900"/>
              <a:buNone/>
              <a:defRPr sz="1900"/>
            </a:lvl2pPr>
            <a:lvl3pPr lvl="2" algn="l">
              <a:lnSpc>
                <a:spcPct val="100000"/>
              </a:lnSpc>
              <a:spcBef>
                <a:spcPts val="1600"/>
              </a:spcBef>
              <a:spcAft>
                <a:spcPts val="0"/>
              </a:spcAft>
              <a:buSzPts val="1900"/>
              <a:buNone/>
              <a:defRPr sz="1900"/>
            </a:lvl3pPr>
            <a:lvl4pPr lvl="3" algn="l">
              <a:lnSpc>
                <a:spcPct val="100000"/>
              </a:lnSpc>
              <a:spcBef>
                <a:spcPts val="1600"/>
              </a:spcBef>
              <a:spcAft>
                <a:spcPts val="0"/>
              </a:spcAft>
              <a:buSzPts val="1900"/>
              <a:buNone/>
              <a:defRPr sz="1900"/>
            </a:lvl4pPr>
            <a:lvl5pPr lvl="4" algn="l">
              <a:lnSpc>
                <a:spcPct val="100000"/>
              </a:lnSpc>
              <a:spcBef>
                <a:spcPts val="1600"/>
              </a:spcBef>
              <a:spcAft>
                <a:spcPts val="0"/>
              </a:spcAft>
              <a:buSzPts val="1900"/>
              <a:buNone/>
              <a:defRPr sz="1900"/>
            </a:lvl5pPr>
            <a:lvl6pPr lvl="5" algn="l">
              <a:lnSpc>
                <a:spcPct val="100000"/>
              </a:lnSpc>
              <a:spcBef>
                <a:spcPts val="1600"/>
              </a:spcBef>
              <a:spcAft>
                <a:spcPts val="0"/>
              </a:spcAft>
              <a:buSzPts val="1900"/>
              <a:buNone/>
              <a:defRPr sz="1900"/>
            </a:lvl6pPr>
            <a:lvl7pPr lvl="6" algn="l">
              <a:lnSpc>
                <a:spcPct val="100000"/>
              </a:lnSpc>
              <a:spcBef>
                <a:spcPts val="1600"/>
              </a:spcBef>
              <a:spcAft>
                <a:spcPts val="0"/>
              </a:spcAft>
              <a:buSzPts val="1900"/>
              <a:buNone/>
              <a:defRPr sz="1900"/>
            </a:lvl7pPr>
            <a:lvl8pPr lvl="7" algn="l">
              <a:lnSpc>
                <a:spcPct val="100000"/>
              </a:lnSpc>
              <a:spcBef>
                <a:spcPts val="1600"/>
              </a:spcBef>
              <a:spcAft>
                <a:spcPts val="0"/>
              </a:spcAft>
              <a:buSzPts val="1900"/>
              <a:buNone/>
              <a:defRPr sz="1900"/>
            </a:lvl8pPr>
            <a:lvl9pPr lvl="8" algn="l">
              <a:lnSpc>
                <a:spcPct val="100000"/>
              </a:lnSpc>
              <a:spcBef>
                <a:spcPts val="1600"/>
              </a:spcBef>
              <a:spcAft>
                <a:spcPts val="0"/>
              </a:spcAft>
              <a:buSzPts val="1900"/>
              <a:buNone/>
              <a:defRPr sz="1900"/>
            </a:lvl9pPr>
          </a:lstStyle>
          <a:p/>
        </p:txBody>
      </p:sp>
      <p:sp>
        <p:nvSpPr>
          <p:cNvPr id="122" name="Google Shape;122;p102"/>
          <p:cNvSpPr txBox="1"/>
          <p:nvPr>
            <p:ph idx="10" type="dt"/>
          </p:nvPr>
        </p:nvSpPr>
        <p:spPr>
          <a:xfrm>
            <a:off x="609600" y="6377940"/>
            <a:ext cx="2804100" cy="34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123" name="Google Shape;123;p102"/>
          <p:cNvSpPr txBox="1"/>
          <p:nvPr>
            <p:ph idx="12" type="sldNum"/>
          </p:nvPr>
        </p:nvSpPr>
        <p:spPr>
          <a:xfrm>
            <a:off x="8778240" y="6377940"/>
            <a:ext cx="2804100" cy="342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24" name="Shape 124"/>
        <p:cNvGrpSpPr/>
        <p:nvPr/>
      </p:nvGrpSpPr>
      <p:grpSpPr>
        <a:xfrm>
          <a:off x="0" y="0"/>
          <a:ext cx="0" cy="0"/>
          <a:chOff x="0" y="0"/>
          <a:chExt cx="0" cy="0"/>
        </a:xfrm>
      </p:grpSpPr>
      <p:sp>
        <p:nvSpPr>
          <p:cNvPr id="125" name="Google Shape;125;p103"/>
          <p:cNvSpPr txBox="1"/>
          <p:nvPr>
            <p:ph type="title"/>
          </p:nvPr>
        </p:nvSpPr>
        <p:spPr>
          <a:xfrm>
            <a:off x="2961711" y="1333116"/>
            <a:ext cx="6268500" cy="4417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b="1" i="0" sz="9600">
                <a:solidFill>
                  <a:schemeClr val="lt1"/>
                </a:solidFill>
                <a:latin typeface="Arial"/>
                <a:ea typeface="Arial"/>
                <a:cs typeface="Arial"/>
                <a:sym typeface="Arial"/>
              </a:defRPr>
            </a:lvl1pPr>
            <a:lvl2pPr lvl="1" algn="l">
              <a:lnSpc>
                <a:spcPct val="100000"/>
              </a:lnSpc>
              <a:spcBef>
                <a:spcPts val="1600"/>
              </a:spcBef>
              <a:spcAft>
                <a:spcPts val="0"/>
              </a:spcAft>
              <a:buSzPts val="1900"/>
              <a:buNone/>
              <a:defRPr sz="1900"/>
            </a:lvl2pPr>
            <a:lvl3pPr lvl="2" algn="l">
              <a:lnSpc>
                <a:spcPct val="100000"/>
              </a:lnSpc>
              <a:spcBef>
                <a:spcPts val="1600"/>
              </a:spcBef>
              <a:spcAft>
                <a:spcPts val="0"/>
              </a:spcAft>
              <a:buSzPts val="1900"/>
              <a:buNone/>
              <a:defRPr sz="1900"/>
            </a:lvl3pPr>
            <a:lvl4pPr lvl="3" algn="l">
              <a:lnSpc>
                <a:spcPct val="100000"/>
              </a:lnSpc>
              <a:spcBef>
                <a:spcPts val="1600"/>
              </a:spcBef>
              <a:spcAft>
                <a:spcPts val="0"/>
              </a:spcAft>
              <a:buSzPts val="1900"/>
              <a:buNone/>
              <a:defRPr sz="1900"/>
            </a:lvl4pPr>
            <a:lvl5pPr lvl="4" algn="l">
              <a:lnSpc>
                <a:spcPct val="100000"/>
              </a:lnSpc>
              <a:spcBef>
                <a:spcPts val="1600"/>
              </a:spcBef>
              <a:spcAft>
                <a:spcPts val="0"/>
              </a:spcAft>
              <a:buSzPts val="1900"/>
              <a:buNone/>
              <a:defRPr sz="1900"/>
            </a:lvl5pPr>
            <a:lvl6pPr lvl="5" algn="l">
              <a:lnSpc>
                <a:spcPct val="100000"/>
              </a:lnSpc>
              <a:spcBef>
                <a:spcPts val="1600"/>
              </a:spcBef>
              <a:spcAft>
                <a:spcPts val="0"/>
              </a:spcAft>
              <a:buSzPts val="1900"/>
              <a:buNone/>
              <a:defRPr sz="1900"/>
            </a:lvl6pPr>
            <a:lvl7pPr lvl="6" algn="l">
              <a:lnSpc>
                <a:spcPct val="100000"/>
              </a:lnSpc>
              <a:spcBef>
                <a:spcPts val="1600"/>
              </a:spcBef>
              <a:spcAft>
                <a:spcPts val="0"/>
              </a:spcAft>
              <a:buSzPts val="1900"/>
              <a:buNone/>
              <a:defRPr sz="1900"/>
            </a:lvl7pPr>
            <a:lvl8pPr lvl="7" algn="l">
              <a:lnSpc>
                <a:spcPct val="100000"/>
              </a:lnSpc>
              <a:spcBef>
                <a:spcPts val="1600"/>
              </a:spcBef>
              <a:spcAft>
                <a:spcPts val="0"/>
              </a:spcAft>
              <a:buSzPts val="1900"/>
              <a:buNone/>
              <a:defRPr sz="1900"/>
            </a:lvl8pPr>
            <a:lvl9pPr lvl="8" algn="l">
              <a:lnSpc>
                <a:spcPct val="100000"/>
              </a:lnSpc>
              <a:spcBef>
                <a:spcPts val="1600"/>
              </a:spcBef>
              <a:spcAft>
                <a:spcPts val="0"/>
              </a:spcAft>
              <a:buSzPts val="1900"/>
              <a:buNone/>
              <a:defRPr sz="1900"/>
            </a:lvl9pPr>
          </a:lstStyle>
          <a:p/>
        </p:txBody>
      </p:sp>
      <p:sp>
        <p:nvSpPr>
          <p:cNvPr id="126" name="Google Shape;126;p103"/>
          <p:cNvSpPr txBox="1"/>
          <p:nvPr>
            <p:ph idx="1" type="body"/>
          </p:nvPr>
        </p:nvSpPr>
        <p:spPr>
          <a:xfrm>
            <a:off x="609600" y="1577340"/>
            <a:ext cx="5303400" cy="4526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lvl1pPr>
            <a:lvl2pPr indent="-228600" lvl="1" marL="914400" algn="l">
              <a:lnSpc>
                <a:spcPct val="100000"/>
              </a:lnSpc>
              <a:spcBef>
                <a:spcPts val="600"/>
              </a:spcBef>
              <a:spcAft>
                <a:spcPts val="0"/>
              </a:spcAft>
              <a:buSzPts val="1900"/>
              <a:buNone/>
              <a:defRPr sz="1900"/>
            </a:lvl2pPr>
            <a:lvl3pPr indent="-228600" lvl="2" marL="1371600" algn="l">
              <a:lnSpc>
                <a:spcPct val="100000"/>
              </a:lnSpc>
              <a:spcBef>
                <a:spcPts val="600"/>
              </a:spcBef>
              <a:spcAft>
                <a:spcPts val="0"/>
              </a:spcAft>
              <a:buSzPts val="1900"/>
              <a:buNone/>
              <a:defRPr sz="1900"/>
            </a:lvl3pPr>
            <a:lvl4pPr indent="-228600" lvl="3" marL="1828800" algn="l">
              <a:lnSpc>
                <a:spcPct val="100000"/>
              </a:lnSpc>
              <a:spcBef>
                <a:spcPts val="600"/>
              </a:spcBef>
              <a:spcAft>
                <a:spcPts val="0"/>
              </a:spcAft>
              <a:buSzPts val="1900"/>
              <a:buNone/>
              <a:defRPr sz="1900"/>
            </a:lvl4pPr>
            <a:lvl5pPr indent="-228600" lvl="4" marL="2286000" algn="l">
              <a:lnSpc>
                <a:spcPct val="100000"/>
              </a:lnSpc>
              <a:spcBef>
                <a:spcPts val="600"/>
              </a:spcBef>
              <a:spcAft>
                <a:spcPts val="0"/>
              </a:spcAft>
              <a:buSzPts val="1900"/>
              <a:buNone/>
              <a:defRPr sz="1900"/>
            </a:lvl5pPr>
            <a:lvl6pPr indent="-228600" lvl="5" marL="2743200" algn="l">
              <a:lnSpc>
                <a:spcPct val="100000"/>
              </a:lnSpc>
              <a:spcBef>
                <a:spcPts val="2600"/>
              </a:spcBef>
              <a:spcAft>
                <a:spcPts val="0"/>
              </a:spcAft>
              <a:buSzPts val="1900"/>
              <a:buNone/>
              <a:defRPr sz="1900"/>
            </a:lvl6pPr>
            <a:lvl7pPr indent="-228600" lvl="6" marL="3200400" algn="l">
              <a:lnSpc>
                <a:spcPct val="100000"/>
              </a:lnSpc>
              <a:spcBef>
                <a:spcPts val="2600"/>
              </a:spcBef>
              <a:spcAft>
                <a:spcPts val="0"/>
              </a:spcAft>
              <a:buSzPts val="1900"/>
              <a:buNone/>
              <a:defRPr sz="1900"/>
            </a:lvl7pPr>
            <a:lvl8pPr indent="-228600" lvl="7" marL="3657600" algn="l">
              <a:lnSpc>
                <a:spcPct val="100000"/>
              </a:lnSpc>
              <a:spcBef>
                <a:spcPts val="2600"/>
              </a:spcBef>
              <a:spcAft>
                <a:spcPts val="0"/>
              </a:spcAft>
              <a:buSzPts val="1900"/>
              <a:buNone/>
              <a:defRPr sz="1900"/>
            </a:lvl8pPr>
            <a:lvl9pPr indent="-228600" lvl="8" marL="4114800" algn="l">
              <a:lnSpc>
                <a:spcPct val="100000"/>
              </a:lnSpc>
              <a:spcBef>
                <a:spcPts val="2600"/>
              </a:spcBef>
              <a:spcAft>
                <a:spcPts val="0"/>
              </a:spcAft>
              <a:buSzPts val="1900"/>
              <a:buNone/>
              <a:defRPr sz="1900"/>
            </a:lvl9pPr>
          </a:lstStyle>
          <a:p/>
        </p:txBody>
      </p:sp>
      <p:sp>
        <p:nvSpPr>
          <p:cNvPr id="127" name="Google Shape;127;p103"/>
          <p:cNvSpPr txBox="1"/>
          <p:nvPr>
            <p:ph idx="2" type="body"/>
          </p:nvPr>
        </p:nvSpPr>
        <p:spPr>
          <a:xfrm>
            <a:off x="6278880" y="1577340"/>
            <a:ext cx="5303400" cy="4526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SzPts val="1900"/>
              <a:buNone/>
              <a:defRPr sz="1900"/>
            </a:lvl1pPr>
            <a:lvl2pPr indent="-228600" lvl="1" marL="914400" algn="l">
              <a:lnSpc>
                <a:spcPct val="100000"/>
              </a:lnSpc>
              <a:spcBef>
                <a:spcPts val="600"/>
              </a:spcBef>
              <a:spcAft>
                <a:spcPts val="0"/>
              </a:spcAft>
              <a:buSzPts val="1900"/>
              <a:buNone/>
              <a:defRPr sz="1900"/>
            </a:lvl2pPr>
            <a:lvl3pPr indent="-228600" lvl="2" marL="1371600" algn="l">
              <a:lnSpc>
                <a:spcPct val="100000"/>
              </a:lnSpc>
              <a:spcBef>
                <a:spcPts val="600"/>
              </a:spcBef>
              <a:spcAft>
                <a:spcPts val="0"/>
              </a:spcAft>
              <a:buSzPts val="1900"/>
              <a:buNone/>
              <a:defRPr sz="1900"/>
            </a:lvl3pPr>
            <a:lvl4pPr indent="-228600" lvl="3" marL="1828800" algn="l">
              <a:lnSpc>
                <a:spcPct val="100000"/>
              </a:lnSpc>
              <a:spcBef>
                <a:spcPts val="600"/>
              </a:spcBef>
              <a:spcAft>
                <a:spcPts val="0"/>
              </a:spcAft>
              <a:buSzPts val="1900"/>
              <a:buNone/>
              <a:defRPr sz="1900"/>
            </a:lvl4pPr>
            <a:lvl5pPr indent="-228600" lvl="4" marL="2286000" algn="l">
              <a:lnSpc>
                <a:spcPct val="100000"/>
              </a:lnSpc>
              <a:spcBef>
                <a:spcPts val="600"/>
              </a:spcBef>
              <a:spcAft>
                <a:spcPts val="0"/>
              </a:spcAft>
              <a:buSzPts val="1900"/>
              <a:buNone/>
              <a:defRPr sz="1900"/>
            </a:lvl5pPr>
            <a:lvl6pPr indent="-228600" lvl="5" marL="2743200" algn="l">
              <a:lnSpc>
                <a:spcPct val="100000"/>
              </a:lnSpc>
              <a:spcBef>
                <a:spcPts val="2600"/>
              </a:spcBef>
              <a:spcAft>
                <a:spcPts val="0"/>
              </a:spcAft>
              <a:buSzPts val="1900"/>
              <a:buNone/>
              <a:defRPr sz="1900"/>
            </a:lvl6pPr>
            <a:lvl7pPr indent="-228600" lvl="6" marL="3200400" algn="l">
              <a:lnSpc>
                <a:spcPct val="100000"/>
              </a:lnSpc>
              <a:spcBef>
                <a:spcPts val="2600"/>
              </a:spcBef>
              <a:spcAft>
                <a:spcPts val="0"/>
              </a:spcAft>
              <a:buSzPts val="1900"/>
              <a:buNone/>
              <a:defRPr sz="1900"/>
            </a:lvl7pPr>
            <a:lvl8pPr indent="-228600" lvl="7" marL="3657600" algn="l">
              <a:lnSpc>
                <a:spcPct val="100000"/>
              </a:lnSpc>
              <a:spcBef>
                <a:spcPts val="2600"/>
              </a:spcBef>
              <a:spcAft>
                <a:spcPts val="0"/>
              </a:spcAft>
              <a:buSzPts val="1900"/>
              <a:buNone/>
              <a:defRPr sz="1900"/>
            </a:lvl8pPr>
            <a:lvl9pPr indent="-228600" lvl="8" marL="4114800" algn="l">
              <a:lnSpc>
                <a:spcPct val="100000"/>
              </a:lnSpc>
              <a:spcBef>
                <a:spcPts val="2600"/>
              </a:spcBef>
              <a:spcAft>
                <a:spcPts val="0"/>
              </a:spcAft>
              <a:buSzPts val="1900"/>
              <a:buNone/>
              <a:defRPr sz="1900"/>
            </a:lvl9pPr>
          </a:lstStyle>
          <a:p/>
        </p:txBody>
      </p:sp>
      <p:sp>
        <p:nvSpPr>
          <p:cNvPr id="128" name="Google Shape;128;p103"/>
          <p:cNvSpPr txBox="1"/>
          <p:nvPr>
            <p:ph idx="11" type="ftr"/>
          </p:nvPr>
        </p:nvSpPr>
        <p:spPr>
          <a:xfrm>
            <a:off x="4145280" y="6377940"/>
            <a:ext cx="3901500" cy="342900"/>
          </a:xfrm>
          <a:prstGeom prst="rect">
            <a:avLst/>
          </a:prstGeom>
          <a:noFill/>
          <a:ln>
            <a:noFill/>
          </a:ln>
        </p:spPr>
        <p:txBody>
          <a:bodyPr anchorCtr="0" anchor="t" bIns="0" lIns="0" spcFirstLastPara="1" rIns="0" wrap="square" tIns="0">
            <a:noAutofit/>
          </a:bodyPr>
          <a:lstStyle>
            <a:lvl1pPr lvl="0" algn="ctr">
              <a:lnSpc>
                <a:spcPct val="100000"/>
              </a:lnSpc>
              <a:spcBef>
                <a:spcPts val="1600"/>
              </a:spcBef>
              <a:spcAft>
                <a:spcPts val="0"/>
              </a:spcAft>
              <a:buSzPts val="1900"/>
              <a:buNone/>
              <a:defRPr sz="1900">
                <a:solidFill>
                  <a:srgbClr val="888888"/>
                </a:solidFill>
              </a:defRPr>
            </a:lvl1pPr>
            <a:lvl2pPr lvl="1" algn="l">
              <a:lnSpc>
                <a:spcPct val="100000"/>
              </a:lnSpc>
              <a:spcBef>
                <a:spcPts val="1600"/>
              </a:spcBef>
              <a:spcAft>
                <a:spcPts val="0"/>
              </a:spcAft>
              <a:buSzPts val="1900"/>
              <a:buNone/>
              <a:defRPr sz="1900"/>
            </a:lvl2pPr>
            <a:lvl3pPr lvl="2" algn="l">
              <a:lnSpc>
                <a:spcPct val="100000"/>
              </a:lnSpc>
              <a:spcBef>
                <a:spcPts val="1600"/>
              </a:spcBef>
              <a:spcAft>
                <a:spcPts val="0"/>
              </a:spcAft>
              <a:buSzPts val="1900"/>
              <a:buNone/>
              <a:defRPr sz="1900"/>
            </a:lvl3pPr>
            <a:lvl4pPr lvl="3" algn="l">
              <a:lnSpc>
                <a:spcPct val="100000"/>
              </a:lnSpc>
              <a:spcBef>
                <a:spcPts val="1600"/>
              </a:spcBef>
              <a:spcAft>
                <a:spcPts val="0"/>
              </a:spcAft>
              <a:buSzPts val="1900"/>
              <a:buNone/>
              <a:defRPr sz="1900"/>
            </a:lvl4pPr>
            <a:lvl5pPr lvl="4" algn="l">
              <a:lnSpc>
                <a:spcPct val="100000"/>
              </a:lnSpc>
              <a:spcBef>
                <a:spcPts val="1600"/>
              </a:spcBef>
              <a:spcAft>
                <a:spcPts val="0"/>
              </a:spcAft>
              <a:buSzPts val="1900"/>
              <a:buNone/>
              <a:defRPr sz="1900"/>
            </a:lvl5pPr>
            <a:lvl6pPr lvl="5" algn="l">
              <a:lnSpc>
                <a:spcPct val="100000"/>
              </a:lnSpc>
              <a:spcBef>
                <a:spcPts val="1600"/>
              </a:spcBef>
              <a:spcAft>
                <a:spcPts val="0"/>
              </a:spcAft>
              <a:buSzPts val="1900"/>
              <a:buNone/>
              <a:defRPr sz="1900"/>
            </a:lvl6pPr>
            <a:lvl7pPr lvl="6" algn="l">
              <a:lnSpc>
                <a:spcPct val="100000"/>
              </a:lnSpc>
              <a:spcBef>
                <a:spcPts val="1600"/>
              </a:spcBef>
              <a:spcAft>
                <a:spcPts val="0"/>
              </a:spcAft>
              <a:buSzPts val="1900"/>
              <a:buNone/>
              <a:defRPr sz="1900"/>
            </a:lvl7pPr>
            <a:lvl8pPr lvl="7" algn="l">
              <a:lnSpc>
                <a:spcPct val="100000"/>
              </a:lnSpc>
              <a:spcBef>
                <a:spcPts val="1600"/>
              </a:spcBef>
              <a:spcAft>
                <a:spcPts val="0"/>
              </a:spcAft>
              <a:buSzPts val="1900"/>
              <a:buNone/>
              <a:defRPr sz="1900"/>
            </a:lvl8pPr>
            <a:lvl9pPr lvl="8" algn="l">
              <a:lnSpc>
                <a:spcPct val="100000"/>
              </a:lnSpc>
              <a:spcBef>
                <a:spcPts val="1600"/>
              </a:spcBef>
              <a:spcAft>
                <a:spcPts val="0"/>
              </a:spcAft>
              <a:buSzPts val="1900"/>
              <a:buNone/>
              <a:defRPr sz="1900"/>
            </a:lvl9pPr>
          </a:lstStyle>
          <a:p/>
        </p:txBody>
      </p:sp>
      <p:sp>
        <p:nvSpPr>
          <p:cNvPr id="129" name="Google Shape;129;p103"/>
          <p:cNvSpPr txBox="1"/>
          <p:nvPr>
            <p:ph idx="10" type="dt"/>
          </p:nvPr>
        </p:nvSpPr>
        <p:spPr>
          <a:xfrm>
            <a:off x="609600" y="6377940"/>
            <a:ext cx="2804100" cy="3429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130" name="Google Shape;130;p103"/>
          <p:cNvSpPr txBox="1"/>
          <p:nvPr>
            <p:ph idx="12" type="sldNum"/>
          </p:nvPr>
        </p:nvSpPr>
        <p:spPr>
          <a:xfrm>
            <a:off x="8778240" y="6377940"/>
            <a:ext cx="2804100" cy="3429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900"/>
              <a:buFont typeface="Arial"/>
              <a:buNone/>
              <a:defRPr b="0" i="0" sz="1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Divider">
  <p:cSld name="Chapter Divider">
    <p:spTree>
      <p:nvGrpSpPr>
        <p:cNvPr id="17" name="Shape 17"/>
        <p:cNvGrpSpPr/>
        <p:nvPr/>
      </p:nvGrpSpPr>
      <p:grpSpPr>
        <a:xfrm>
          <a:off x="0" y="0"/>
          <a:ext cx="0" cy="0"/>
          <a:chOff x="0" y="0"/>
          <a:chExt cx="0" cy="0"/>
        </a:xfrm>
      </p:grpSpPr>
      <p:sp>
        <p:nvSpPr>
          <p:cNvPr id="18" name="Google Shape;18;p86"/>
          <p:cNvSpPr/>
          <p:nvPr/>
        </p:nvSpPr>
        <p:spPr>
          <a:xfrm>
            <a:off x="0" y="-1"/>
            <a:ext cx="12192000" cy="6858000"/>
          </a:xfrm>
          <a:prstGeom prst="rect">
            <a:avLst/>
          </a:prstGeom>
          <a:solidFill>
            <a:schemeClr val="dk2"/>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2400"/>
              <a:buFont typeface="Roboto"/>
              <a:buNone/>
            </a:pPr>
            <a:r>
              <a:t/>
            </a:r>
            <a:endParaRPr b="0" i="0" sz="2400" u="none" cap="none" strike="noStrike">
              <a:solidFill>
                <a:srgbClr val="FFFFFF"/>
              </a:solidFill>
              <a:latin typeface="Roboto"/>
              <a:ea typeface="Roboto"/>
              <a:cs typeface="Roboto"/>
              <a:sym typeface="Roboto"/>
            </a:endParaRPr>
          </a:p>
        </p:txBody>
      </p:sp>
      <p:sp>
        <p:nvSpPr>
          <p:cNvPr id="19" name="Google Shape;19;p86"/>
          <p:cNvSpPr txBox="1"/>
          <p:nvPr>
            <p:ph idx="1" type="body"/>
          </p:nvPr>
        </p:nvSpPr>
        <p:spPr>
          <a:xfrm>
            <a:off x="372730" y="4003986"/>
            <a:ext cx="7312500" cy="1508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Font typeface="Roboto"/>
              <a:buNone/>
              <a:defRPr sz="1200">
                <a:solidFill>
                  <a:schemeClr val="dk1"/>
                </a:solidFill>
                <a:latin typeface="Roboto"/>
                <a:ea typeface="Roboto"/>
                <a:cs typeface="Roboto"/>
                <a:sym typeface="Roboto"/>
              </a:defRPr>
            </a:lvl1pPr>
            <a:lvl2pPr indent="-228600" lvl="1" marL="914400" algn="l">
              <a:lnSpc>
                <a:spcPct val="100000"/>
              </a:lnSpc>
              <a:spcBef>
                <a:spcPts val="1200"/>
              </a:spcBef>
              <a:spcAft>
                <a:spcPts val="0"/>
              </a:spcAft>
              <a:buSzPts val="1800"/>
              <a:buNone/>
              <a:defRPr>
                <a:solidFill>
                  <a:schemeClr val="lt1"/>
                </a:solidFill>
              </a:defRPr>
            </a:lvl2pPr>
            <a:lvl3pPr indent="-228600" lvl="2" marL="1371600" algn="l">
              <a:lnSpc>
                <a:spcPct val="100000"/>
              </a:lnSpc>
              <a:spcBef>
                <a:spcPts val="600"/>
              </a:spcBef>
              <a:spcAft>
                <a:spcPts val="0"/>
              </a:spcAft>
              <a:buSzPts val="1600"/>
              <a:buNone/>
              <a:defRPr>
                <a:solidFill>
                  <a:schemeClr val="lt1"/>
                </a:solidFill>
              </a:defRPr>
            </a:lvl3pPr>
            <a:lvl4pPr indent="-228600" lvl="3" marL="1828800" algn="l">
              <a:lnSpc>
                <a:spcPct val="100000"/>
              </a:lnSpc>
              <a:spcBef>
                <a:spcPts val="600"/>
              </a:spcBef>
              <a:spcAft>
                <a:spcPts val="0"/>
              </a:spcAft>
              <a:buSzPts val="16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20" name="Google Shape;20;p86"/>
          <p:cNvSpPr txBox="1"/>
          <p:nvPr>
            <p:ph type="title"/>
          </p:nvPr>
        </p:nvSpPr>
        <p:spPr>
          <a:xfrm>
            <a:off x="372731" y="1627059"/>
            <a:ext cx="7312500" cy="2178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600"/>
              <a:buFont typeface="Roboto"/>
              <a:buNone/>
              <a:defRPr b="1" i="0" sz="360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cxnSp>
        <p:nvCxnSpPr>
          <p:cNvPr id="21" name="Google Shape;21;p86"/>
          <p:cNvCxnSpPr/>
          <p:nvPr/>
        </p:nvCxnSpPr>
        <p:spPr>
          <a:xfrm>
            <a:off x="373974" y="3895400"/>
            <a:ext cx="7312500" cy="0"/>
          </a:xfrm>
          <a:prstGeom prst="straightConnector1">
            <a:avLst/>
          </a:prstGeom>
          <a:noFill/>
          <a:ln cap="flat" cmpd="sng" w="15875">
            <a:solidFill>
              <a:schemeClr val="accent2"/>
            </a:solidFill>
            <a:prstDash val="solid"/>
            <a:miter lim="400000"/>
            <a:headEnd len="sm" w="sm" type="none"/>
            <a:tailEnd len="sm" w="sm" type="none"/>
          </a:ln>
        </p:spPr>
      </p:cxnSp>
      <p:cxnSp>
        <p:nvCxnSpPr>
          <p:cNvPr id="22" name="Google Shape;22;p86"/>
          <p:cNvCxnSpPr/>
          <p:nvPr/>
        </p:nvCxnSpPr>
        <p:spPr>
          <a:xfrm>
            <a:off x="373974" y="1552870"/>
            <a:ext cx="7312500" cy="0"/>
          </a:xfrm>
          <a:prstGeom prst="straightConnector1">
            <a:avLst/>
          </a:prstGeom>
          <a:noFill/>
          <a:ln cap="flat" cmpd="sng" w="63500">
            <a:solidFill>
              <a:schemeClr val="accent2"/>
            </a:solidFill>
            <a:prstDash val="solid"/>
            <a:miter lim="400000"/>
            <a:headEnd len="sm" w="sm" type="none"/>
            <a:tailEnd len="sm" w="sm" type="none"/>
          </a:ln>
        </p:spPr>
      </p:cxnSp>
      <p:pic>
        <p:nvPicPr>
          <p:cNvPr id="23" name="Google Shape;23;p86"/>
          <p:cNvPicPr preferRelativeResize="0"/>
          <p:nvPr/>
        </p:nvPicPr>
        <p:blipFill rotWithShape="1">
          <a:blip r:embed="rId2">
            <a:alphaModFix/>
          </a:blip>
          <a:srcRect b="0" l="0" r="0" t="0"/>
          <a:stretch/>
        </p:blipFill>
        <p:spPr>
          <a:xfrm>
            <a:off x="11304131" y="476777"/>
            <a:ext cx="510418" cy="510417"/>
          </a:xfrm>
          <a:prstGeom prst="rect">
            <a:avLst/>
          </a:prstGeom>
          <a:noFill/>
          <a:ln>
            <a:noFill/>
          </a:ln>
        </p:spPr>
      </p:pic>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type="titleOnly">
  <p:cSld name="TITLE_ONLY">
    <p:spTree>
      <p:nvGrpSpPr>
        <p:cNvPr id="131" name="Shape 131"/>
        <p:cNvGrpSpPr/>
        <p:nvPr/>
      </p:nvGrpSpPr>
      <p:grpSpPr>
        <a:xfrm>
          <a:off x="0" y="0"/>
          <a:ext cx="0" cy="0"/>
          <a:chOff x="0" y="0"/>
          <a:chExt cx="0" cy="0"/>
        </a:xfrm>
      </p:grpSpPr>
      <p:sp>
        <p:nvSpPr>
          <p:cNvPr id="132" name="Google Shape;132;p104"/>
          <p:cNvSpPr txBox="1"/>
          <p:nvPr>
            <p:ph type="title"/>
          </p:nvPr>
        </p:nvSpPr>
        <p:spPr>
          <a:xfrm>
            <a:off x="609600" y="274639"/>
            <a:ext cx="10972800" cy="975300"/>
          </a:xfrm>
          <a:prstGeom prst="rect">
            <a:avLst/>
          </a:prstGeom>
          <a:noFill/>
          <a:ln>
            <a:noFill/>
          </a:ln>
        </p:spPr>
        <p:txBody>
          <a:bodyPr anchorCtr="0" anchor="t" bIns="0" lIns="0" spcFirstLastPara="1" rIns="0" wrap="square" tIns="0">
            <a:noAutofit/>
          </a:bodyPr>
          <a:lstStyle>
            <a:lvl1pPr lvl="0" marR="0" algn="ctr">
              <a:lnSpc>
                <a:spcPct val="100000"/>
              </a:lnSpc>
              <a:spcBef>
                <a:spcPts val="0"/>
              </a:spcBef>
              <a:spcAft>
                <a:spcPts val="0"/>
              </a:spcAft>
              <a:buClr>
                <a:schemeClr val="accent4"/>
              </a:buClr>
              <a:buSzPts val="2600"/>
              <a:buFont typeface="Calibri"/>
              <a:buNone/>
              <a:defRPr b="0" i="0" sz="3700" u="none" cap="none" strike="noStrike">
                <a:solidFill>
                  <a:schemeClr val="accent4"/>
                </a:solidFill>
                <a:latin typeface="Calibri"/>
                <a:ea typeface="Calibri"/>
                <a:cs typeface="Calibri"/>
                <a:sym typeface="Calibri"/>
              </a:defRPr>
            </a:lvl1pPr>
            <a:lvl2pPr lvl="1" algn="l">
              <a:lnSpc>
                <a:spcPct val="100000"/>
              </a:lnSpc>
              <a:spcBef>
                <a:spcPts val="1600"/>
              </a:spcBef>
              <a:spcAft>
                <a:spcPts val="0"/>
              </a:spcAft>
              <a:buSzPts val="3200"/>
              <a:buNone/>
              <a:defRPr sz="2400"/>
            </a:lvl2pPr>
            <a:lvl3pPr lvl="2" algn="l">
              <a:lnSpc>
                <a:spcPct val="100000"/>
              </a:lnSpc>
              <a:spcBef>
                <a:spcPts val="1600"/>
              </a:spcBef>
              <a:spcAft>
                <a:spcPts val="0"/>
              </a:spcAft>
              <a:buSzPts val="3200"/>
              <a:buNone/>
              <a:defRPr sz="2400"/>
            </a:lvl3pPr>
            <a:lvl4pPr lvl="3" algn="l">
              <a:lnSpc>
                <a:spcPct val="100000"/>
              </a:lnSpc>
              <a:spcBef>
                <a:spcPts val="1600"/>
              </a:spcBef>
              <a:spcAft>
                <a:spcPts val="0"/>
              </a:spcAft>
              <a:buSzPts val="3200"/>
              <a:buNone/>
              <a:defRPr sz="2400"/>
            </a:lvl4pPr>
            <a:lvl5pPr lvl="4" algn="l">
              <a:lnSpc>
                <a:spcPct val="100000"/>
              </a:lnSpc>
              <a:spcBef>
                <a:spcPts val="1600"/>
              </a:spcBef>
              <a:spcAft>
                <a:spcPts val="0"/>
              </a:spcAft>
              <a:buSzPts val="3200"/>
              <a:buNone/>
              <a:defRPr sz="2400"/>
            </a:lvl5pPr>
            <a:lvl6pPr lvl="5" algn="l">
              <a:lnSpc>
                <a:spcPct val="100000"/>
              </a:lnSpc>
              <a:spcBef>
                <a:spcPts val="1600"/>
              </a:spcBef>
              <a:spcAft>
                <a:spcPts val="0"/>
              </a:spcAft>
              <a:buSzPts val="3200"/>
              <a:buNone/>
              <a:defRPr sz="2400"/>
            </a:lvl6pPr>
            <a:lvl7pPr lvl="6" algn="l">
              <a:lnSpc>
                <a:spcPct val="100000"/>
              </a:lnSpc>
              <a:spcBef>
                <a:spcPts val="1600"/>
              </a:spcBef>
              <a:spcAft>
                <a:spcPts val="0"/>
              </a:spcAft>
              <a:buSzPts val="3200"/>
              <a:buNone/>
              <a:defRPr sz="2400"/>
            </a:lvl7pPr>
            <a:lvl8pPr lvl="7" algn="l">
              <a:lnSpc>
                <a:spcPct val="100000"/>
              </a:lnSpc>
              <a:spcBef>
                <a:spcPts val="1600"/>
              </a:spcBef>
              <a:spcAft>
                <a:spcPts val="0"/>
              </a:spcAft>
              <a:buSzPts val="3200"/>
              <a:buNone/>
              <a:defRPr sz="2400"/>
            </a:lvl8pPr>
            <a:lvl9pPr lvl="8" algn="l">
              <a:lnSpc>
                <a:spcPct val="100000"/>
              </a:lnSpc>
              <a:spcBef>
                <a:spcPts val="1600"/>
              </a:spcBef>
              <a:spcAft>
                <a:spcPts val="0"/>
              </a:spcAft>
              <a:buSzPts val="3200"/>
              <a:buNone/>
              <a:defRPr sz="2400"/>
            </a:lvl9pPr>
          </a:lstStyle>
          <a:p/>
        </p:txBody>
      </p:sp>
      <p:sp>
        <p:nvSpPr>
          <p:cNvPr id="133" name="Google Shape;133;p104"/>
          <p:cNvSpPr txBox="1"/>
          <p:nvPr>
            <p:ph idx="12" type="sldNum"/>
          </p:nvPr>
        </p:nvSpPr>
        <p:spPr>
          <a:xfrm>
            <a:off x="11577173" y="6316091"/>
            <a:ext cx="432000" cy="365700"/>
          </a:xfrm>
          <a:prstGeom prst="rect">
            <a:avLst/>
          </a:prstGeom>
          <a:noFill/>
          <a:ln>
            <a:noFill/>
          </a:ln>
        </p:spPr>
        <p:txBody>
          <a:bodyPr anchorCtr="0" anchor="b" bIns="48775" lIns="0" spcFirstLastPara="1" rIns="121900" wrap="square" tIns="0">
            <a:noAutofit/>
          </a:bodyPr>
          <a:lstStyle>
            <a:lvl1pPr indent="0" lvl="0" marL="0" marR="0" rtl="0" algn="r">
              <a:lnSpc>
                <a:spcPct val="100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1pPr>
            <a:lvl2pPr indent="0" lvl="1" marL="0" marR="0" rtl="0" algn="r">
              <a:lnSpc>
                <a:spcPct val="100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2pPr>
            <a:lvl3pPr indent="0" lvl="2" marL="0" marR="0" rtl="0" algn="r">
              <a:lnSpc>
                <a:spcPct val="100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3pPr>
            <a:lvl4pPr indent="0" lvl="3" marL="0" marR="0" rtl="0" algn="r">
              <a:lnSpc>
                <a:spcPct val="100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4pPr>
            <a:lvl5pPr indent="0" lvl="4" marL="0" marR="0" rtl="0" algn="r">
              <a:lnSpc>
                <a:spcPct val="100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5pPr>
            <a:lvl6pPr indent="0" lvl="5" marL="0" marR="0" rtl="0" algn="r">
              <a:lnSpc>
                <a:spcPct val="100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6pPr>
            <a:lvl7pPr indent="0" lvl="6" marL="0" marR="0" rtl="0" algn="r">
              <a:lnSpc>
                <a:spcPct val="100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7pPr>
            <a:lvl8pPr indent="0" lvl="7" marL="0" marR="0" rtl="0" algn="r">
              <a:lnSpc>
                <a:spcPct val="100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8pPr>
            <a:lvl9pPr indent="0" lvl="8" marL="0" marR="0" rtl="0" algn="r">
              <a:lnSpc>
                <a:spcPct val="100000"/>
              </a:lnSpc>
              <a:spcBef>
                <a:spcPts val="0"/>
              </a:spcBef>
              <a:spcAft>
                <a:spcPts val="0"/>
              </a:spcAft>
              <a:buClr>
                <a:schemeClr val="accent4"/>
              </a:buClr>
              <a:buSzPts val="1200"/>
              <a:buFont typeface="Arial"/>
              <a:buNone/>
              <a:defRPr b="0" i="0" sz="1200" u="none" cap="none" strike="noStrike">
                <a:solidFill>
                  <a:schemeClr val="accent4"/>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104"/>
          <p:cNvSpPr txBox="1"/>
          <p:nvPr>
            <p:ph idx="11" type="ftr"/>
          </p:nvPr>
        </p:nvSpPr>
        <p:spPr>
          <a:xfrm>
            <a:off x="9158114" y="6315033"/>
            <a:ext cx="2419200" cy="366000"/>
          </a:xfrm>
          <a:prstGeom prst="rect">
            <a:avLst/>
          </a:prstGeom>
          <a:noFill/>
          <a:ln>
            <a:noFill/>
          </a:ln>
        </p:spPr>
        <p:txBody>
          <a:bodyPr anchorCtr="0" anchor="b" bIns="121900" lIns="121900" spcFirstLastPara="1" rIns="121900" wrap="square" tIns="121900">
            <a:noAutofit/>
          </a:bodyPr>
          <a:lstStyle>
            <a:lvl1pPr lvl="0" marR="0" algn="ctr">
              <a:lnSpc>
                <a:spcPct val="100000"/>
              </a:lnSpc>
              <a:spcBef>
                <a:spcPts val="0"/>
              </a:spcBef>
              <a:spcAft>
                <a:spcPts val="0"/>
              </a:spcAft>
              <a:buClr>
                <a:schemeClr val="accent4"/>
              </a:buClr>
              <a:buSzPts val="1900"/>
              <a:buFont typeface="Arial"/>
              <a:buNone/>
              <a:defRPr b="0" i="0" sz="1600" u="none" cap="none" strike="noStrike">
                <a:solidFill>
                  <a:schemeClr val="accent4"/>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1" type="title">
  <p:cSld name="TITLE">
    <p:bg>
      <p:bgPr>
        <a:solidFill>
          <a:srgbClr val="1F222E"/>
        </a:solidFill>
      </p:bgPr>
    </p:bg>
    <p:spTree>
      <p:nvGrpSpPr>
        <p:cNvPr id="135" name="Shape 135"/>
        <p:cNvGrpSpPr/>
        <p:nvPr/>
      </p:nvGrpSpPr>
      <p:grpSpPr>
        <a:xfrm>
          <a:off x="0" y="0"/>
          <a:ext cx="0" cy="0"/>
          <a:chOff x="0" y="0"/>
          <a:chExt cx="0" cy="0"/>
        </a:xfrm>
      </p:grpSpPr>
      <p:pic>
        <p:nvPicPr>
          <p:cNvPr descr="gradient.png" id="136" name="Google Shape;136;p105"/>
          <p:cNvPicPr preferRelativeResize="0"/>
          <p:nvPr/>
        </p:nvPicPr>
        <p:blipFill rotWithShape="1">
          <a:blip r:embed="rId2">
            <a:alphaModFix/>
          </a:blip>
          <a:srcRect b="0" l="0" r="0" t="0"/>
          <a:stretch/>
        </p:blipFill>
        <p:spPr>
          <a:xfrm flipH="1" rot="10800000">
            <a:off x="0" y="6850"/>
            <a:ext cx="12201523" cy="6851150"/>
          </a:xfrm>
          <a:prstGeom prst="rect">
            <a:avLst/>
          </a:prstGeom>
          <a:noFill/>
          <a:ln>
            <a:noFill/>
          </a:ln>
        </p:spPr>
      </p:pic>
      <p:sp>
        <p:nvSpPr>
          <p:cNvPr id="137" name="Google Shape;137;p105"/>
          <p:cNvSpPr txBox="1"/>
          <p:nvPr>
            <p:ph idx="1" type="body"/>
          </p:nvPr>
        </p:nvSpPr>
        <p:spPr>
          <a:xfrm>
            <a:off x="5415731" y="5537200"/>
            <a:ext cx="6166800" cy="711300"/>
          </a:xfrm>
          <a:prstGeom prst="rect">
            <a:avLst/>
          </a:prstGeom>
          <a:noFill/>
          <a:ln>
            <a:noFill/>
          </a:ln>
        </p:spPr>
        <p:txBody>
          <a:bodyPr anchorCtr="0" anchor="b" bIns="0" lIns="0" spcFirstLastPara="1" rIns="0" wrap="square" tIns="0">
            <a:noAutofit/>
          </a:bodyPr>
          <a:lstStyle>
            <a:lvl1pPr indent="-228600" lvl="0" marL="457200" marR="0" algn="r">
              <a:lnSpc>
                <a:spcPct val="100000"/>
              </a:lnSpc>
              <a:spcBef>
                <a:spcPts val="1600"/>
              </a:spcBef>
              <a:spcAft>
                <a:spcPts val="0"/>
              </a:spcAft>
              <a:buClr>
                <a:srgbClr val="FFFFFF"/>
              </a:buClr>
              <a:buSzPts val="2000"/>
              <a:buFont typeface="Roboto"/>
              <a:buNone/>
              <a:defRPr b="0" i="0" sz="2400" u="none" cap="none" strike="noStrike">
                <a:solidFill>
                  <a:srgbClr val="FFFFFF"/>
                </a:solidFill>
                <a:latin typeface="Roboto"/>
                <a:ea typeface="Roboto"/>
                <a:cs typeface="Roboto"/>
                <a:sym typeface="Roboto"/>
              </a:defRPr>
            </a:lvl1pPr>
            <a:lvl2pPr indent="-330200" lvl="1" marL="914400" marR="0" algn="l">
              <a:lnSpc>
                <a:spcPct val="110000"/>
              </a:lnSpc>
              <a:spcBef>
                <a:spcPts val="1200"/>
              </a:spcBef>
              <a:spcAft>
                <a:spcPts val="0"/>
              </a:spcAft>
              <a:buClr>
                <a:srgbClr val="0F151E"/>
              </a:buClr>
              <a:buSzPts val="1600"/>
              <a:buFont typeface="Roboto"/>
              <a:buChar char="•"/>
              <a:defRPr b="0" i="0" sz="1600" u="none" cap="none" strike="noStrike">
                <a:solidFill>
                  <a:srgbClr val="0F151E"/>
                </a:solidFill>
                <a:latin typeface="Roboto"/>
                <a:ea typeface="Roboto"/>
                <a:cs typeface="Roboto"/>
                <a:sym typeface="Roboto"/>
              </a:defRPr>
            </a:lvl2pPr>
            <a:lvl3pPr indent="-330200" lvl="2" marL="1371600" marR="0" algn="l">
              <a:lnSpc>
                <a:spcPct val="110000"/>
              </a:lnSpc>
              <a:spcBef>
                <a:spcPts val="1200"/>
              </a:spcBef>
              <a:spcAft>
                <a:spcPts val="0"/>
              </a:spcAft>
              <a:buClr>
                <a:srgbClr val="0F151E"/>
              </a:buClr>
              <a:buSzPts val="1600"/>
              <a:buFont typeface="Roboto"/>
              <a:buChar char="•"/>
              <a:defRPr b="0" i="0" sz="1600" u="none" cap="none" strike="noStrike">
                <a:solidFill>
                  <a:srgbClr val="0F151E"/>
                </a:solidFill>
                <a:latin typeface="Roboto"/>
                <a:ea typeface="Roboto"/>
                <a:cs typeface="Roboto"/>
                <a:sym typeface="Roboto"/>
              </a:defRPr>
            </a:lvl3pPr>
            <a:lvl4pPr indent="-330200" lvl="3" marL="1828800" marR="0" algn="l">
              <a:lnSpc>
                <a:spcPct val="110000"/>
              </a:lnSpc>
              <a:spcBef>
                <a:spcPts val="1200"/>
              </a:spcBef>
              <a:spcAft>
                <a:spcPts val="0"/>
              </a:spcAft>
              <a:buClr>
                <a:srgbClr val="0F151E"/>
              </a:buClr>
              <a:buSzPts val="1600"/>
              <a:buFont typeface="Roboto"/>
              <a:buChar char="•"/>
              <a:defRPr b="0" i="0" sz="1600" u="none" cap="none" strike="noStrike">
                <a:solidFill>
                  <a:srgbClr val="0F151E"/>
                </a:solidFill>
                <a:latin typeface="Roboto"/>
                <a:ea typeface="Roboto"/>
                <a:cs typeface="Roboto"/>
                <a:sym typeface="Roboto"/>
              </a:defRPr>
            </a:lvl4pPr>
            <a:lvl5pPr indent="-330200" lvl="4" marL="2286000" marR="0" algn="l">
              <a:lnSpc>
                <a:spcPct val="110000"/>
              </a:lnSpc>
              <a:spcBef>
                <a:spcPts val="1200"/>
              </a:spcBef>
              <a:spcAft>
                <a:spcPts val="0"/>
              </a:spcAft>
              <a:buClr>
                <a:srgbClr val="0F151E"/>
              </a:buClr>
              <a:buSzPts val="1600"/>
              <a:buFont typeface="Roboto"/>
              <a:buChar char="•"/>
              <a:defRPr b="0" i="0" sz="1600" u="none" cap="none" strike="noStrike">
                <a:solidFill>
                  <a:srgbClr val="0F151E"/>
                </a:solidFill>
                <a:latin typeface="Roboto"/>
                <a:ea typeface="Roboto"/>
                <a:cs typeface="Roboto"/>
                <a:sym typeface="Roboto"/>
              </a:defRPr>
            </a:lvl5pPr>
            <a:lvl6pPr indent="-304800" lvl="5" marL="27432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6pPr>
            <a:lvl7pPr indent="-304800" lvl="6" marL="32004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7pPr>
            <a:lvl8pPr indent="-304800" lvl="7" marL="36576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8pPr>
            <a:lvl9pPr indent="-304800" lvl="8" marL="41148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9pPr>
          </a:lstStyle>
          <a:p/>
        </p:txBody>
      </p:sp>
      <p:sp>
        <p:nvSpPr>
          <p:cNvPr id="138" name="Google Shape;138;p105"/>
          <p:cNvSpPr txBox="1"/>
          <p:nvPr>
            <p:ph type="title"/>
          </p:nvPr>
        </p:nvSpPr>
        <p:spPr>
          <a:xfrm>
            <a:off x="609600" y="609600"/>
            <a:ext cx="9093300" cy="3581400"/>
          </a:xfrm>
          <a:prstGeom prst="rect">
            <a:avLst/>
          </a:prstGeom>
          <a:noFill/>
          <a:ln>
            <a:noFill/>
          </a:ln>
        </p:spPr>
        <p:txBody>
          <a:bodyPr anchorCtr="0" anchor="b" bIns="0" lIns="0" spcFirstLastPara="1" rIns="0" wrap="square" tIns="0">
            <a:noAutofit/>
          </a:bodyPr>
          <a:lstStyle>
            <a:lvl1pPr lvl="0" marR="0" algn="l">
              <a:lnSpc>
                <a:spcPct val="90000"/>
              </a:lnSpc>
              <a:spcBef>
                <a:spcPts val="0"/>
              </a:spcBef>
              <a:spcAft>
                <a:spcPts val="0"/>
              </a:spcAft>
              <a:buClr>
                <a:srgbClr val="FFFFFF"/>
              </a:buClr>
              <a:buSzPts val="2600"/>
              <a:buFont typeface="Roboto"/>
              <a:buNone/>
              <a:defRPr b="0" i="0" sz="8000" u="none" cap="none" strike="noStrike">
                <a:solidFill>
                  <a:srgbClr val="FFFFFF"/>
                </a:solidFill>
                <a:latin typeface="Roboto"/>
                <a:ea typeface="Roboto"/>
                <a:cs typeface="Roboto"/>
                <a:sym typeface="Roboto"/>
              </a:defRPr>
            </a:lvl1pPr>
            <a:lvl2pPr lvl="1"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2pPr>
            <a:lvl3pPr lvl="2"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3pPr>
            <a:lvl4pPr lvl="3"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4pPr>
            <a:lvl5pPr lvl="4"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5pPr>
            <a:lvl6pPr lvl="5"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6pPr>
            <a:lvl7pPr lvl="6"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7pPr>
            <a:lvl8pPr lvl="7"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8pPr>
            <a:lvl9pPr lvl="8"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9pPr>
          </a:lstStyle>
          <a:p/>
        </p:txBody>
      </p:sp>
      <p:sp>
        <p:nvSpPr>
          <p:cNvPr id="139" name="Google Shape;139;p105"/>
          <p:cNvSpPr txBox="1"/>
          <p:nvPr>
            <p:ph idx="2" type="body"/>
          </p:nvPr>
        </p:nvSpPr>
        <p:spPr>
          <a:xfrm>
            <a:off x="609600" y="4394200"/>
            <a:ext cx="9093300" cy="7113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1600"/>
              </a:spcBef>
              <a:spcAft>
                <a:spcPts val="0"/>
              </a:spcAft>
              <a:buClr>
                <a:srgbClr val="FFFFFF"/>
              </a:buClr>
              <a:buSzPts val="2000"/>
              <a:buFont typeface="Roboto"/>
              <a:buNone/>
              <a:defRPr b="0" i="0" sz="2400" u="none" cap="none" strike="noStrike">
                <a:solidFill>
                  <a:srgbClr val="FFFFFF"/>
                </a:solidFill>
                <a:latin typeface="Roboto"/>
                <a:ea typeface="Roboto"/>
                <a:cs typeface="Roboto"/>
                <a:sym typeface="Roboto"/>
              </a:defRPr>
            </a:lvl1pPr>
            <a:lvl2pPr indent="-228600" lvl="1" marL="914400" marR="0" algn="l">
              <a:lnSpc>
                <a:spcPct val="100000"/>
              </a:lnSpc>
              <a:spcBef>
                <a:spcPts val="1600"/>
              </a:spcBef>
              <a:spcAft>
                <a:spcPts val="0"/>
              </a:spcAft>
              <a:buClr>
                <a:srgbClr val="FFFFFF"/>
              </a:buClr>
              <a:buSzPts val="1800"/>
              <a:buFont typeface="Roboto"/>
              <a:buNone/>
              <a:defRPr b="0" i="0" sz="2400" u="none" cap="none" strike="noStrike">
                <a:solidFill>
                  <a:srgbClr val="FFFFFF"/>
                </a:solidFill>
                <a:latin typeface="Roboto"/>
                <a:ea typeface="Roboto"/>
                <a:cs typeface="Roboto"/>
                <a:sym typeface="Roboto"/>
              </a:defRPr>
            </a:lvl2pPr>
            <a:lvl3pPr indent="-228600" lvl="2" marL="1371600" marR="0" algn="l">
              <a:lnSpc>
                <a:spcPct val="100000"/>
              </a:lnSpc>
              <a:spcBef>
                <a:spcPts val="1600"/>
              </a:spcBef>
              <a:spcAft>
                <a:spcPts val="0"/>
              </a:spcAft>
              <a:buClr>
                <a:srgbClr val="FFFFFF"/>
              </a:buClr>
              <a:buSzPts val="1600"/>
              <a:buFont typeface="Roboto"/>
              <a:buNone/>
              <a:defRPr b="0" i="0" sz="2400" u="none" cap="none" strike="noStrike">
                <a:solidFill>
                  <a:srgbClr val="FFFFFF"/>
                </a:solidFill>
                <a:latin typeface="Roboto"/>
                <a:ea typeface="Roboto"/>
                <a:cs typeface="Roboto"/>
                <a:sym typeface="Roboto"/>
              </a:defRPr>
            </a:lvl3pPr>
            <a:lvl4pPr indent="-228600" lvl="3" marL="1828800" marR="0" algn="l">
              <a:lnSpc>
                <a:spcPct val="100000"/>
              </a:lnSpc>
              <a:spcBef>
                <a:spcPts val="1600"/>
              </a:spcBef>
              <a:spcAft>
                <a:spcPts val="0"/>
              </a:spcAft>
              <a:buClr>
                <a:srgbClr val="FFFFFF"/>
              </a:buClr>
              <a:buSzPts val="1600"/>
              <a:buFont typeface="Roboto"/>
              <a:buNone/>
              <a:defRPr b="0" i="0" sz="2400" u="none" cap="none" strike="noStrike">
                <a:solidFill>
                  <a:srgbClr val="FFFFFF"/>
                </a:solidFill>
                <a:latin typeface="Roboto"/>
                <a:ea typeface="Roboto"/>
                <a:cs typeface="Roboto"/>
                <a:sym typeface="Roboto"/>
              </a:defRPr>
            </a:lvl4pPr>
            <a:lvl5pPr indent="-228600" lvl="4" marL="2286000" marR="0" algn="l">
              <a:lnSpc>
                <a:spcPct val="100000"/>
              </a:lnSpc>
              <a:spcBef>
                <a:spcPts val="1600"/>
              </a:spcBef>
              <a:spcAft>
                <a:spcPts val="0"/>
              </a:spcAft>
              <a:buClr>
                <a:srgbClr val="FFFFFF"/>
              </a:buClr>
              <a:buSzPts val="1800"/>
              <a:buFont typeface="Roboto"/>
              <a:buNone/>
              <a:defRPr b="0" i="0" sz="2400" u="none" cap="none" strike="noStrike">
                <a:solidFill>
                  <a:srgbClr val="FFFFFF"/>
                </a:solidFill>
                <a:latin typeface="Roboto"/>
                <a:ea typeface="Roboto"/>
                <a:cs typeface="Roboto"/>
                <a:sym typeface="Roboto"/>
              </a:defRPr>
            </a:lvl5pPr>
            <a:lvl6pPr indent="-304800" lvl="5" marL="27432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6pPr>
            <a:lvl7pPr indent="-304800" lvl="6" marL="32004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7pPr>
            <a:lvl8pPr indent="-304800" lvl="7" marL="36576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8pPr>
            <a:lvl9pPr indent="-304800" lvl="8" marL="41148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9pPr>
          </a:lstStyle>
          <a:p/>
        </p:txBody>
      </p:sp>
      <p:pic>
        <p:nvPicPr>
          <p:cNvPr descr="mesosphere-logo-inverse.png" id="140" name="Google Shape;140;p105"/>
          <p:cNvPicPr preferRelativeResize="0"/>
          <p:nvPr/>
        </p:nvPicPr>
        <p:blipFill rotWithShape="1">
          <a:blip r:embed="rId3">
            <a:alphaModFix/>
          </a:blip>
          <a:srcRect b="0" l="0" r="0" t="0"/>
          <a:stretch/>
        </p:blipFill>
        <p:spPr>
          <a:xfrm>
            <a:off x="609600" y="5957581"/>
            <a:ext cx="2441294" cy="335270"/>
          </a:xfrm>
          <a:prstGeom prst="rect">
            <a:avLst/>
          </a:prstGeom>
          <a:noFill/>
          <a:ln>
            <a:noFill/>
          </a:ln>
        </p:spPr>
      </p:pic>
      <p:sp>
        <p:nvSpPr>
          <p:cNvPr id="141" name="Google Shape;141;p105"/>
          <p:cNvSpPr txBox="1"/>
          <p:nvPr>
            <p:ph idx="12" type="sldNum"/>
          </p:nvPr>
        </p:nvSpPr>
        <p:spPr>
          <a:xfrm>
            <a:off x="5976340" y="6540500"/>
            <a:ext cx="233100" cy="228600"/>
          </a:xfrm>
          <a:prstGeom prst="rect">
            <a:avLst/>
          </a:prstGeom>
          <a:noFill/>
          <a:ln>
            <a:noFill/>
          </a:ln>
        </p:spPr>
        <p:txBody>
          <a:bodyPr anchorCtr="0" anchor="t" bIns="25400" lIns="25400" spcFirstLastPara="1" rIns="25400" wrap="square" tIns="2540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Title, 2 Col Body)">
  <p:cSld name="Slide (Title, 2 Col Body)">
    <p:spTree>
      <p:nvGrpSpPr>
        <p:cNvPr id="142" name="Shape 142"/>
        <p:cNvGrpSpPr/>
        <p:nvPr/>
      </p:nvGrpSpPr>
      <p:grpSpPr>
        <a:xfrm>
          <a:off x="0" y="0"/>
          <a:ext cx="0" cy="0"/>
          <a:chOff x="0" y="0"/>
          <a:chExt cx="0" cy="0"/>
        </a:xfrm>
      </p:grpSpPr>
      <p:sp>
        <p:nvSpPr>
          <p:cNvPr id="143" name="Google Shape;143;p106"/>
          <p:cNvSpPr txBox="1"/>
          <p:nvPr>
            <p:ph type="title"/>
          </p:nvPr>
        </p:nvSpPr>
        <p:spPr>
          <a:xfrm>
            <a:off x="609600" y="304800"/>
            <a:ext cx="6273900" cy="888900"/>
          </a:xfrm>
          <a:prstGeom prst="rect">
            <a:avLst/>
          </a:prstGeom>
          <a:noFill/>
          <a:ln>
            <a:noFill/>
          </a:ln>
        </p:spPr>
        <p:txBody>
          <a:bodyPr anchorCtr="0" anchor="t" bIns="0" lIns="0" spcFirstLastPara="1" rIns="0" wrap="square" tIns="0">
            <a:noAutofit/>
          </a:bodyPr>
          <a:lstStyle>
            <a:lvl1pPr lvl="0" marR="0" algn="l">
              <a:lnSpc>
                <a:spcPct val="100000"/>
              </a:lnSpc>
              <a:spcBef>
                <a:spcPts val="1600"/>
              </a:spcBef>
              <a:spcAft>
                <a:spcPts val="0"/>
              </a:spcAft>
              <a:buClr>
                <a:srgbClr val="7D58FF"/>
              </a:buClr>
              <a:buSzPts val="2600"/>
              <a:buFont typeface="Roboto"/>
              <a:buNone/>
              <a:defRPr b="0" i="0" sz="3000" u="none" cap="none" strike="noStrike">
                <a:solidFill>
                  <a:srgbClr val="7D58FF"/>
                </a:solidFill>
                <a:latin typeface="Roboto"/>
                <a:ea typeface="Roboto"/>
                <a:cs typeface="Roboto"/>
                <a:sym typeface="Roboto"/>
              </a:defRPr>
            </a:lvl1pPr>
            <a:lvl2pPr lvl="1"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2pPr>
            <a:lvl3pPr lvl="2"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3pPr>
            <a:lvl4pPr lvl="3"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4pPr>
            <a:lvl5pPr lvl="4"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5pPr>
            <a:lvl6pPr lvl="5"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6pPr>
            <a:lvl7pPr lvl="6"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7pPr>
            <a:lvl8pPr lvl="7"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8pPr>
            <a:lvl9pPr lvl="8"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9pPr>
          </a:lstStyle>
          <a:p/>
        </p:txBody>
      </p:sp>
      <p:sp>
        <p:nvSpPr>
          <p:cNvPr id="144" name="Google Shape;144;p106"/>
          <p:cNvSpPr txBox="1"/>
          <p:nvPr>
            <p:ph idx="1" type="body"/>
          </p:nvPr>
        </p:nvSpPr>
        <p:spPr>
          <a:xfrm>
            <a:off x="6400800" y="1905000"/>
            <a:ext cx="5181600" cy="4343400"/>
          </a:xfrm>
          <a:prstGeom prst="rect">
            <a:avLst/>
          </a:prstGeom>
          <a:noFill/>
          <a:ln>
            <a:noFill/>
          </a:ln>
        </p:spPr>
        <p:txBody>
          <a:bodyPr anchorCtr="0" anchor="t" bIns="0" lIns="0" spcFirstLastPara="1" rIns="0" wrap="square" tIns="0">
            <a:noAutofit/>
          </a:bodyPr>
          <a:lstStyle>
            <a:lvl1pPr indent="-330200" lvl="0" marL="4572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1pPr>
            <a:lvl2pPr indent="-330200" lvl="1" marL="9144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2pPr>
            <a:lvl3pPr indent="-330200" lvl="2" marL="13716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3pPr>
            <a:lvl4pPr indent="-330200" lvl="3" marL="18288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4pPr>
            <a:lvl5pPr indent="-330200" lvl="4" marL="22860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5pPr>
            <a:lvl6pPr indent="-304800" lvl="5" marL="2743200" marR="0" algn="l">
              <a:lnSpc>
                <a:spcPct val="110000"/>
              </a:lnSpc>
              <a:spcBef>
                <a:spcPts val="1200"/>
              </a:spcBef>
              <a:spcAft>
                <a:spcPts val="0"/>
              </a:spcAft>
              <a:buSzPts val="1200"/>
              <a:buFont typeface="Roboto"/>
              <a:buChar char="•"/>
              <a:defRPr b="0" i="0" sz="1600" u="none" cap="none" strike="noStrike">
                <a:latin typeface="Roboto"/>
                <a:ea typeface="Roboto"/>
                <a:cs typeface="Roboto"/>
                <a:sym typeface="Roboto"/>
              </a:defRPr>
            </a:lvl6pPr>
            <a:lvl7pPr indent="-304800" lvl="6" marL="3200400" marR="0" algn="l">
              <a:lnSpc>
                <a:spcPct val="110000"/>
              </a:lnSpc>
              <a:spcBef>
                <a:spcPts val="1200"/>
              </a:spcBef>
              <a:spcAft>
                <a:spcPts val="0"/>
              </a:spcAft>
              <a:buSzPts val="1200"/>
              <a:buFont typeface="Roboto"/>
              <a:buChar char="•"/>
              <a:defRPr b="0" i="0" sz="1600" u="none" cap="none" strike="noStrike">
                <a:latin typeface="Roboto"/>
                <a:ea typeface="Roboto"/>
                <a:cs typeface="Roboto"/>
                <a:sym typeface="Roboto"/>
              </a:defRPr>
            </a:lvl7pPr>
            <a:lvl8pPr indent="-304800" lvl="7" marL="3657600" marR="0" algn="l">
              <a:lnSpc>
                <a:spcPct val="110000"/>
              </a:lnSpc>
              <a:spcBef>
                <a:spcPts val="1200"/>
              </a:spcBef>
              <a:spcAft>
                <a:spcPts val="0"/>
              </a:spcAft>
              <a:buSzPts val="1200"/>
              <a:buFont typeface="Roboto"/>
              <a:buChar char="•"/>
              <a:defRPr b="0" i="0" sz="1600" u="none" cap="none" strike="noStrike">
                <a:latin typeface="Roboto"/>
                <a:ea typeface="Roboto"/>
                <a:cs typeface="Roboto"/>
                <a:sym typeface="Roboto"/>
              </a:defRPr>
            </a:lvl8pPr>
            <a:lvl9pPr indent="-304800" lvl="8" marL="4114800" marR="0" algn="l">
              <a:lnSpc>
                <a:spcPct val="110000"/>
              </a:lnSpc>
              <a:spcBef>
                <a:spcPts val="1200"/>
              </a:spcBef>
              <a:spcAft>
                <a:spcPts val="0"/>
              </a:spcAft>
              <a:buSzPts val="1200"/>
              <a:buFont typeface="Roboto"/>
              <a:buChar char="•"/>
              <a:defRPr b="0" i="0" sz="1600" u="none" cap="none" strike="noStrike">
                <a:latin typeface="Roboto"/>
                <a:ea typeface="Roboto"/>
                <a:cs typeface="Roboto"/>
                <a:sym typeface="Roboto"/>
              </a:defRPr>
            </a:lvl9pPr>
          </a:lstStyle>
          <a:p/>
        </p:txBody>
      </p:sp>
      <p:sp>
        <p:nvSpPr>
          <p:cNvPr id="145" name="Google Shape;145;p106"/>
          <p:cNvSpPr txBox="1"/>
          <p:nvPr>
            <p:ph idx="2" type="body"/>
          </p:nvPr>
        </p:nvSpPr>
        <p:spPr>
          <a:xfrm>
            <a:off x="609600" y="1905000"/>
            <a:ext cx="5181600" cy="4343400"/>
          </a:xfrm>
          <a:prstGeom prst="rect">
            <a:avLst/>
          </a:prstGeom>
          <a:noFill/>
          <a:ln>
            <a:noFill/>
          </a:ln>
        </p:spPr>
        <p:txBody>
          <a:bodyPr anchorCtr="0" anchor="t" bIns="0" lIns="0" spcFirstLastPara="1" rIns="0" wrap="square" tIns="0">
            <a:noAutofit/>
          </a:bodyPr>
          <a:lstStyle>
            <a:lvl1pPr indent="-330200" lvl="0" marL="4572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1pPr>
            <a:lvl2pPr indent="-330200" lvl="1" marL="9144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2pPr>
            <a:lvl3pPr indent="-330200" lvl="2" marL="13716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3pPr>
            <a:lvl4pPr indent="-330200" lvl="3" marL="18288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4pPr>
            <a:lvl5pPr indent="-330200" lvl="4" marL="2286000" marR="0" algn="l">
              <a:lnSpc>
                <a:spcPct val="110000"/>
              </a:lnSpc>
              <a:spcBef>
                <a:spcPts val="1200"/>
              </a:spcBef>
              <a:spcAft>
                <a:spcPts val="0"/>
              </a:spcAft>
              <a:buSzPts val="1600"/>
              <a:buFont typeface="Roboto"/>
              <a:buChar char="•"/>
              <a:defRPr b="0" i="0" sz="1600" u="none" cap="none" strike="noStrike">
                <a:latin typeface="Roboto"/>
                <a:ea typeface="Roboto"/>
                <a:cs typeface="Roboto"/>
                <a:sym typeface="Roboto"/>
              </a:defRPr>
            </a:lvl5pPr>
            <a:lvl6pPr indent="-304800" lvl="5" marL="2743200" marR="0" algn="l">
              <a:lnSpc>
                <a:spcPct val="110000"/>
              </a:lnSpc>
              <a:spcBef>
                <a:spcPts val="1200"/>
              </a:spcBef>
              <a:spcAft>
                <a:spcPts val="0"/>
              </a:spcAft>
              <a:buSzPts val="1200"/>
              <a:buFont typeface="Roboto"/>
              <a:buChar char="•"/>
              <a:defRPr b="0" i="0" sz="1600" u="none" cap="none" strike="noStrike">
                <a:latin typeface="Roboto"/>
                <a:ea typeface="Roboto"/>
                <a:cs typeface="Roboto"/>
                <a:sym typeface="Roboto"/>
              </a:defRPr>
            </a:lvl6pPr>
            <a:lvl7pPr indent="-304800" lvl="6" marL="3200400" marR="0" algn="l">
              <a:lnSpc>
                <a:spcPct val="110000"/>
              </a:lnSpc>
              <a:spcBef>
                <a:spcPts val="1200"/>
              </a:spcBef>
              <a:spcAft>
                <a:spcPts val="0"/>
              </a:spcAft>
              <a:buSzPts val="1200"/>
              <a:buFont typeface="Roboto"/>
              <a:buChar char="•"/>
              <a:defRPr b="0" i="0" sz="1600" u="none" cap="none" strike="noStrike">
                <a:latin typeface="Roboto"/>
                <a:ea typeface="Roboto"/>
                <a:cs typeface="Roboto"/>
                <a:sym typeface="Roboto"/>
              </a:defRPr>
            </a:lvl7pPr>
            <a:lvl8pPr indent="-304800" lvl="7" marL="3657600" marR="0" algn="l">
              <a:lnSpc>
                <a:spcPct val="110000"/>
              </a:lnSpc>
              <a:spcBef>
                <a:spcPts val="1200"/>
              </a:spcBef>
              <a:spcAft>
                <a:spcPts val="0"/>
              </a:spcAft>
              <a:buSzPts val="1200"/>
              <a:buFont typeface="Roboto"/>
              <a:buChar char="•"/>
              <a:defRPr b="0" i="0" sz="1600" u="none" cap="none" strike="noStrike">
                <a:latin typeface="Roboto"/>
                <a:ea typeface="Roboto"/>
                <a:cs typeface="Roboto"/>
                <a:sym typeface="Roboto"/>
              </a:defRPr>
            </a:lvl8pPr>
            <a:lvl9pPr indent="-304800" lvl="8" marL="4114800" marR="0" algn="l">
              <a:lnSpc>
                <a:spcPct val="110000"/>
              </a:lnSpc>
              <a:spcBef>
                <a:spcPts val="1200"/>
              </a:spcBef>
              <a:spcAft>
                <a:spcPts val="0"/>
              </a:spcAft>
              <a:buSzPts val="1200"/>
              <a:buFont typeface="Roboto"/>
              <a:buChar char="•"/>
              <a:defRPr b="0" i="0" sz="1600" u="none" cap="none" strike="noStrike">
                <a:latin typeface="Roboto"/>
                <a:ea typeface="Roboto"/>
                <a:cs typeface="Roboto"/>
                <a:sym typeface="Roboto"/>
              </a:defRPr>
            </a:lvl9pPr>
          </a:lstStyle>
          <a:p/>
        </p:txBody>
      </p:sp>
      <p:cxnSp>
        <p:nvCxnSpPr>
          <p:cNvPr id="146" name="Google Shape;146;p106"/>
          <p:cNvCxnSpPr/>
          <p:nvPr/>
        </p:nvCxnSpPr>
        <p:spPr>
          <a:xfrm rot="10800000">
            <a:off x="45151" y="6549650"/>
            <a:ext cx="12101699" cy="0"/>
          </a:xfrm>
          <a:prstGeom prst="straightConnector1">
            <a:avLst/>
          </a:prstGeom>
          <a:noFill/>
          <a:ln cap="flat" cmpd="sng" w="9525">
            <a:solidFill>
              <a:srgbClr val="B7B7B7"/>
            </a:solidFill>
            <a:prstDash val="solid"/>
            <a:round/>
            <a:headEnd len="sm" w="sm" type="none"/>
            <a:tailEnd len="sm" w="sm" type="none"/>
          </a:ln>
        </p:spPr>
      </p:cxnSp>
      <p:sp>
        <p:nvSpPr>
          <p:cNvPr id="147" name="Google Shape;147;p106"/>
          <p:cNvSpPr txBox="1"/>
          <p:nvPr/>
        </p:nvSpPr>
        <p:spPr>
          <a:xfrm>
            <a:off x="4080300" y="6518820"/>
            <a:ext cx="4031400" cy="20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434343"/>
                </a:solidFill>
                <a:latin typeface="Roboto"/>
                <a:ea typeface="Roboto"/>
                <a:cs typeface="Roboto"/>
                <a:sym typeface="Roboto"/>
              </a:rPr>
              <a:t>GENERAL DISTRIBUTION</a:t>
            </a:r>
            <a:endParaRPr b="0" i="0" sz="1100" u="none" cap="none" strike="noStrike">
              <a:solidFill>
                <a:srgbClr val="434343"/>
              </a:solidFill>
              <a:latin typeface="Roboto"/>
              <a:ea typeface="Roboto"/>
              <a:cs typeface="Roboto"/>
              <a:sym typeface="Roboto"/>
            </a:endParaRPr>
          </a:p>
        </p:txBody>
      </p:sp>
      <p:pic>
        <p:nvPicPr>
          <p:cNvPr id="148" name="Google Shape;148;p106"/>
          <p:cNvPicPr preferRelativeResize="0"/>
          <p:nvPr/>
        </p:nvPicPr>
        <p:blipFill rotWithShape="1">
          <a:blip r:embed="rId2">
            <a:alphaModFix/>
          </a:blip>
          <a:srcRect b="0" l="0" r="0" t="0"/>
          <a:stretch/>
        </p:blipFill>
        <p:spPr>
          <a:xfrm>
            <a:off x="10785056" y="6617427"/>
            <a:ext cx="1314947" cy="177296"/>
          </a:xfrm>
          <a:prstGeom prst="rect">
            <a:avLst/>
          </a:prstGeom>
          <a:noFill/>
          <a:ln>
            <a:noFill/>
          </a:ln>
        </p:spPr>
      </p:pic>
      <p:sp>
        <p:nvSpPr>
          <p:cNvPr id="149" name="Google Shape;149;p106"/>
          <p:cNvSpPr txBox="1"/>
          <p:nvPr/>
        </p:nvSpPr>
        <p:spPr>
          <a:xfrm>
            <a:off x="32740" y="6597125"/>
            <a:ext cx="233100" cy="228600"/>
          </a:xfrm>
          <a:prstGeom prst="rect">
            <a:avLst/>
          </a:prstGeom>
          <a:noFill/>
          <a:ln>
            <a:noFill/>
          </a:ln>
        </p:spPr>
        <p:txBody>
          <a:bodyPr anchorCtr="0" anchor="t"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Helvetica Neue Light"/>
                <a:ea typeface="Helvetica Neue Light"/>
                <a:cs typeface="Helvetica Neue Light"/>
                <a:sym typeface="Helvetica Neue Light"/>
              </a:rPr>
              <a:t>‹#›</a:t>
            </a:fld>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Title)">
  <p:cSld name="Slide (Title)">
    <p:spTree>
      <p:nvGrpSpPr>
        <p:cNvPr id="150" name="Shape 150"/>
        <p:cNvGrpSpPr/>
        <p:nvPr/>
      </p:nvGrpSpPr>
      <p:grpSpPr>
        <a:xfrm>
          <a:off x="0" y="0"/>
          <a:ext cx="0" cy="0"/>
          <a:chOff x="0" y="0"/>
          <a:chExt cx="0" cy="0"/>
        </a:xfrm>
      </p:grpSpPr>
      <p:sp>
        <p:nvSpPr>
          <p:cNvPr id="151" name="Google Shape;151;p107"/>
          <p:cNvSpPr txBox="1"/>
          <p:nvPr>
            <p:ph type="title"/>
          </p:nvPr>
        </p:nvSpPr>
        <p:spPr>
          <a:xfrm>
            <a:off x="609600" y="304800"/>
            <a:ext cx="11289000" cy="888900"/>
          </a:xfrm>
          <a:prstGeom prst="rect">
            <a:avLst/>
          </a:prstGeom>
          <a:noFill/>
          <a:ln>
            <a:noFill/>
          </a:ln>
        </p:spPr>
        <p:txBody>
          <a:bodyPr anchorCtr="0" anchor="t" bIns="0" lIns="0" spcFirstLastPara="1" rIns="0" wrap="square" tIns="0">
            <a:noAutofit/>
          </a:bodyPr>
          <a:lstStyle>
            <a:lvl1pPr lvl="0" marR="0" algn="l">
              <a:lnSpc>
                <a:spcPct val="100000"/>
              </a:lnSpc>
              <a:spcBef>
                <a:spcPts val="1600"/>
              </a:spcBef>
              <a:spcAft>
                <a:spcPts val="0"/>
              </a:spcAft>
              <a:buClr>
                <a:srgbClr val="7D58FF"/>
              </a:buClr>
              <a:buSzPts val="2600"/>
              <a:buFont typeface="Roboto"/>
              <a:buNone/>
              <a:defRPr b="0" i="0" sz="3000" u="none" cap="none" strike="noStrike">
                <a:solidFill>
                  <a:srgbClr val="7D58FF"/>
                </a:solidFill>
                <a:latin typeface="Roboto"/>
                <a:ea typeface="Roboto"/>
                <a:cs typeface="Roboto"/>
                <a:sym typeface="Roboto"/>
              </a:defRPr>
            </a:lvl1pPr>
            <a:lvl2pPr lvl="1"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2pPr>
            <a:lvl3pPr lvl="2"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3pPr>
            <a:lvl4pPr lvl="3"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4pPr>
            <a:lvl5pPr lvl="4"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5pPr>
            <a:lvl6pPr lvl="5"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6pPr>
            <a:lvl7pPr lvl="6"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7pPr>
            <a:lvl8pPr lvl="7"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8pPr>
            <a:lvl9pPr lvl="8" marR="0" algn="l">
              <a:lnSpc>
                <a:spcPct val="100000"/>
              </a:lnSpc>
              <a:spcBef>
                <a:spcPts val="1600"/>
              </a:spcBef>
              <a:spcAft>
                <a:spcPts val="0"/>
              </a:spcAft>
              <a:buClr>
                <a:srgbClr val="FFFFFF"/>
              </a:buClr>
              <a:buSzPts val="3200"/>
              <a:buFont typeface="Roboto"/>
              <a:buNone/>
              <a:defRPr b="0" i="0" sz="2400" u="none" cap="none" strike="noStrike">
                <a:solidFill>
                  <a:srgbClr val="FFFFFF"/>
                </a:solidFill>
                <a:latin typeface="Roboto"/>
                <a:ea typeface="Roboto"/>
                <a:cs typeface="Roboto"/>
                <a:sym typeface="Roboto"/>
              </a:defRPr>
            </a:lvl9pPr>
          </a:lstStyle>
          <a:p/>
        </p:txBody>
      </p:sp>
      <p:cxnSp>
        <p:nvCxnSpPr>
          <p:cNvPr id="152" name="Google Shape;152;p107"/>
          <p:cNvCxnSpPr/>
          <p:nvPr/>
        </p:nvCxnSpPr>
        <p:spPr>
          <a:xfrm rot="10800000">
            <a:off x="45151" y="6549650"/>
            <a:ext cx="12101699" cy="0"/>
          </a:xfrm>
          <a:prstGeom prst="straightConnector1">
            <a:avLst/>
          </a:prstGeom>
          <a:noFill/>
          <a:ln cap="flat" cmpd="sng" w="9525">
            <a:solidFill>
              <a:srgbClr val="B7B7B7"/>
            </a:solidFill>
            <a:prstDash val="solid"/>
            <a:round/>
            <a:headEnd len="sm" w="sm" type="none"/>
            <a:tailEnd len="sm" w="sm" type="none"/>
          </a:ln>
        </p:spPr>
      </p:cxnSp>
      <p:sp>
        <p:nvSpPr>
          <p:cNvPr id="153" name="Google Shape;153;p107"/>
          <p:cNvSpPr txBox="1"/>
          <p:nvPr/>
        </p:nvSpPr>
        <p:spPr>
          <a:xfrm>
            <a:off x="4080300" y="6518820"/>
            <a:ext cx="4031400" cy="20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434343"/>
                </a:solidFill>
                <a:latin typeface="Roboto"/>
                <a:ea typeface="Roboto"/>
                <a:cs typeface="Roboto"/>
                <a:sym typeface="Roboto"/>
              </a:rPr>
              <a:t>GENERAL DISTRIBUTION</a:t>
            </a:r>
            <a:endParaRPr b="0" i="0" sz="1100" u="none" cap="none" strike="noStrike">
              <a:solidFill>
                <a:srgbClr val="434343"/>
              </a:solidFill>
              <a:latin typeface="Roboto"/>
              <a:ea typeface="Roboto"/>
              <a:cs typeface="Roboto"/>
              <a:sym typeface="Roboto"/>
            </a:endParaRPr>
          </a:p>
        </p:txBody>
      </p:sp>
      <p:pic>
        <p:nvPicPr>
          <p:cNvPr id="154" name="Google Shape;154;p107"/>
          <p:cNvPicPr preferRelativeResize="0"/>
          <p:nvPr/>
        </p:nvPicPr>
        <p:blipFill rotWithShape="1">
          <a:blip r:embed="rId2">
            <a:alphaModFix/>
          </a:blip>
          <a:srcRect b="0" l="0" r="0" t="0"/>
          <a:stretch/>
        </p:blipFill>
        <p:spPr>
          <a:xfrm>
            <a:off x="10785056" y="6617427"/>
            <a:ext cx="1314947" cy="177296"/>
          </a:xfrm>
          <a:prstGeom prst="rect">
            <a:avLst/>
          </a:prstGeom>
          <a:noFill/>
          <a:ln>
            <a:noFill/>
          </a:ln>
        </p:spPr>
      </p:pic>
      <p:sp>
        <p:nvSpPr>
          <p:cNvPr id="155" name="Google Shape;155;p107"/>
          <p:cNvSpPr txBox="1"/>
          <p:nvPr/>
        </p:nvSpPr>
        <p:spPr>
          <a:xfrm>
            <a:off x="32740" y="6597125"/>
            <a:ext cx="233100" cy="228600"/>
          </a:xfrm>
          <a:prstGeom prst="rect">
            <a:avLst/>
          </a:prstGeom>
          <a:noFill/>
          <a:ln>
            <a:noFill/>
          </a:ln>
        </p:spPr>
        <p:txBody>
          <a:bodyPr anchorCtr="0" anchor="t"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Helvetica Neue Light"/>
                <a:ea typeface="Helvetica Neue Light"/>
                <a:cs typeface="Helvetica Neue Light"/>
                <a:sym typeface="Helvetica Neue Light"/>
              </a:rPr>
              <a:t>‹#›</a:t>
            </a:fld>
            <a:endParaRPr b="0" i="0" sz="12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Title, 1 Col Body)">
  <p:cSld name="Slide (Title, 1 Col Body)">
    <p:spTree>
      <p:nvGrpSpPr>
        <p:cNvPr id="156" name="Shape 156"/>
        <p:cNvGrpSpPr/>
        <p:nvPr/>
      </p:nvGrpSpPr>
      <p:grpSpPr>
        <a:xfrm>
          <a:off x="0" y="0"/>
          <a:ext cx="0" cy="0"/>
          <a:chOff x="0" y="0"/>
          <a:chExt cx="0" cy="0"/>
        </a:xfrm>
      </p:grpSpPr>
      <p:sp>
        <p:nvSpPr>
          <p:cNvPr id="157" name="Google Shape;157;p108"/>
          <p:cNvSpPr txBox="1"/>
          <p:nvPr>
            <p:ph idx="1" type="body"/>
          </p:nvPr>
        </p:nvSpPr>
        <p:spPr>
          <a:xfrm>
            <a:off x="521208" y="1609344"/>
            <a:ext cx="11155800" cy="4727400"/>
          </a:xfrm>
          <a:prstGeom prst="rect">
            <a:avLst/>
          </a:prstGeom>
          <a:noFill/>
          <a:ln>
            <a:noFill/>
          </a:ln>
        </p:spPr>
        <p:txBody>
          <a:bodyPr anchorCtr="0" anchor="ctr" bIns="0" lIns="0" spcFirstLastPara="1" rIns="0" wrap="square" tIns="0">
            <a:noAutofit/>
          </a:bodyPr>
          <a:lstStyle>
            <a:lvl1pPr indent="-228600" lvl="0" marL="457200" marR="0" algn="l">
              <a:lnSpc>
                <a:spcPct val="100000"/>
              </a:lnSpc>
              <a:spcBef>
                <a:spcPts val="0"/>
              </a:spcBef>
              <a:spcAft>
                <a:spcPts val="0"/>
              </a:spcAft>
              <a:buClr>
                <a:srgbClr val="1B2029"/>
              </a:buClr>
              <a:buSzPts val="2400"/>
              <a:buFont typeface="Roboto"/>
              <a:buNone/>
              <a:defRPr b="0" i="0" sz="2400" u="none" cap="none" strike="noStrike">
                <a:solidFill>
                  <a:srgbClr val="1B2029"/>
                </a:solidFill>
                <a:latin typeface="Roboto"/>
                <a:ea typeface="Roboto"/>
                <a:cs typeface="Roboto"/>
                <a:sym typeface="Roboto"/>
              </a:defRPr>
            </a:lvl1pPr>
            <a:lvl2pPr indent="-228600" lvl="1" marL="914400" marR="0" algn="l">
              <a:lnSpc>
                <a:spcPct val="100000"/>
              </a:lnSpc>
              <a:spcBef>
                <a:spcPts val="1600"/>
              </a:spcBef>
              <a:spcAft>
                <a:spcPts val="0"/>
              </a:spcAft>
              <a:buClr>
                <a:srgbClr val="1B2029"/>
              </a:buClr>
              <a:buSzPts val="2400"/>
              <a:buFont typeface="Roboto"/>
              <a:buNone/>
              <a:defRPr b="0" i="0" sz="2400" u="none" cap="none" strike="noStrike">
                <a:solidFill>
                  <a:srgbClr val="1B2029"/>
                </a:solidFill>
                <a:latin typeface="Roboto"/>
                <a:ea typeface="Roboto"/>
                <a:cs typeface="Roboto"/>
                <a:sym typeface="Roboto"/>
              </a:defRPr>
            </a:lvl2pPr>
            <a:lvl3pPr indent="-228600" lvl="2" marL="1371600" marR="0" algn="l">
              <a:lnSpc>
                <a:spcPct val="100000"/>
              </a:lnSpc>
              <a:spcBef>
                <a:spcPts val="1600"/>
              </a:spcBef>
              <a:spcAft>
                <a:spcPts val="0"/>
              </a:spcAft>
              <a:buClr>
                <a:srgbClr val="1B2029"/>
              </a:buClr>
              <a:buSzPts val="2400"/>
              <a:buFont typeface="Roboto"/>
              <a:buNone/>
              <a:defRPr b="0" i="0" sz="2400" u="none" cap="none" strike="noStrike">
                <a:solidFill>
                  <a:srgbClr val="1B2029"/>
                </a:solidFill>
                <a:latin typeface="Roboto"/>
                <a:ea typeface="Roboto"/>
                <a:cs typeface="Roboto"/>
                <a:sym typeface="Roboto"/>
              </a:defRPr>
            </a:lvl3pPr>
            <a:lvl4pPr indent="-228600" lvl="3" marL="1828800" marR="0" algn="l">
              <a:lnSpc>
                <a:spcPct val="100000"/>
              </a:lnSpc>
              <a:spcBef>
                <a:spcPts val="1600"/>
              </a:spcBef>
              <a:spcAft>
                <a:spcPts val="0"/>
              </a:spcAft>
              <a:buClr>
                <a:srgbClr val="1B2029"/>
              </a:buClr>
              <a:buSzPts val="2400"/>
              <a:buFont typeface="Roboto"/>
              <a:buNone/>
              <a:defRPr b="0" i="0" sz="2400" u="none" cap="none" strike="noStrike">
                <a:solidFill>
                  <a:srgbClr val="1B2029"/>
                </a:solidFill>
                <a:latin typeface="Roboto"/>
                <a:ea typeface="Roboto"/>
                <a:cs typeface="Roboto"/>
                <a:sym typeface="Roboto"/>
              </a:defRPr>
            </a:lvl4pPr>
            <a:lvl5pPr indent="-228600" lvl="4" marL="2286000" marR="0" algn="l">
              <a:lnSpc>
                <a:spcPct val="100000"/>
              </a:lnSpc>
              <a:spcBef>
                <a:spcPts val="1600"/>
              </a:spcBef>
              <a:spcAft>
                <a:spcPts val="0"/>
              </a:spcAft>
              <a:buClr>
                <a:srgbClr val="1B2029"/>
              </a:buClr>
              <a:buSzPts val="2400"/>
              <a:buFont typeface="Roboto"/>
              <a:buNone/>
              <a:defRPr b="0" i="0" sz="2400" u="none" cap="none" strike="noStrike">
                <a:solidFill>
                  <a:srgbClr val="1B2029"/>
                </a:solidFill>
                <a:latin typeface="Roboto"/>
                <a:ea typeface="Roboto"/>
                <a:cs typeface="Roboto"/>
                <a:sym typeface="Roboto"/>
              </a:defRPr>
            </a:lvl5pPr>
            <a:lvl6pPr indent="-381000" lvl="5" marL="2743200" marR="0" algn="l">
              <a:lnSpc>
                <a:spcPct val="100000"/>
              </a:lnSpc>
              <a:spcBef>
                <a:spcPts val="2600"/>
              </a:spcBef>
              <a:spcAft>
                <a:spcPts val="0"/>
              </a:spcAft>
              <a:buClr>
                <a:srgbClr val="FFFFFF"/>
              </a:buClr>
              <a:buSzPts val="2400"/>
              <a:buFont typeface="Roboto"/>
              <a:buChar char="•"/>
              <a:defRPr b="0" i="0" sz="2400" u="none" cap="none" strike="noStrike">
                <a:solidFill>
                  <a:srgbClr val="FFFFFF"/>
                </a:solidFill>
                <a:latin typeface="Roboto"/>
                <a:ea typeface="Roboto"/>
                <a:cs typeface="Roboto"/>
                <a:sym typeface="Roboto"/>
              </a:defRPr>
            </a:lvl6pPr>
            <a:lvl7pPr indent="-342900" lvl="6" marL="32004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7pPr>
            <a:lvl8pPr indent="-342900" lvl="7" marL="36576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8pPr>
            <a:lvl9pPr indent="-342900" lvl="8" marL="41148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9pPr>
          </a:lstStyle>
          <a:p/>
        </p:txBody>
      </p:sp>
      <p:sp>
        <p:nvSpPr>
          <p:cNvPr id="158" name="Google Shape;158;p108"/>
          <p:cNvSpPr txBox="1"/>
          <p:nvPr>
            <p:ph idx="2" type="body"/>
          </p:nvPr>
        </p:nvSpPr>
        <p:spPr>
          <a:xfrm>
            <a:off x="521208" y="374904"/>
            <a:ext cx="6419100" cy="338400"/>
          </a:xfrm>
          <a:prstGeom prst="rect">
            <a:avLst/>
          </a:prstGeom>
          <a:noFill/>
          <a:ln>
            <a:noFill/>
          </a:ln>
        </p:spPr>
        <p:txBody>
          <a:bodyPr anchorCtr="0" anchor="t" bIns="0" lIns="0" spcFirstLastPara="1" rIns="0" wrap="square" tIns="0">
            <a:noAutofit/>
          </a:bodyPr>
          <a:lstStyle>
            <a:lvl1pPr indent="-228600" lvl="0" marL="457200" marR="0" algn="l">
              <a:lnSpc>
                <a:spcPct val="100000"/>
              </a:lnSpc>
              <a:spcBef>
                <a:spcPts val="0"/>
              </a:spcBef>
              <a:spcAft>
                <a:spcPts val="0"/>
              </a:spcAft>
              <a:buClr>
                <a:srgbClr val="1F222E"/>
              </a:buClr>
              <a:buSzPts val="1000"/>
              <a:buFont typeface="Roboto"/>
              <a:buNone/>
              <a:defRPr b="0" i="0" sz="1000" u="none" cap="none" strike="noStrike">
                <a:solidFill>
                  <a:srgbClr val="1F222E"/>
                </a:solidFill>
                <a:latin typeface="Roboto"/>
                <a:ea typeface="Roboto"/>
                <a:cs typeface="Roboto"/>
                <a:sym typeface="Roboto"/>
              </a:defRPr>
            </a:lvl1pPr>
            <a:lvl2pPr indent="-228600" lvl="1" marL="9144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2pPr>
            <a:lvl3pPr indent="-228600" lvl="2" marL="13716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3pPr>
            <a:lvl4pPr indent="-228600" lvl="3" marL="18288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4pPr>
            <a:lvl5pPr indent="-228600" lvl="4" marL="22860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5pPr>
            <a:lvl6pPr indent="-381000" lvl="5" marL="2743200" marR="0" algn="l">
              <a:lnSpc>
                <a:spcPct val="100000"/>
              </a:lnSpc>
              <a:spcBef>
                <a:spcPts val="2600"/>
              </a:spcBef>
              <a:spcAft>
                <a:spcPts val="0"/>
              </a:spcAft>
              <a:buClr>
                <a:srgbClr val="FFFFFF"/>
              </a:buClr>
              <a:buSzPts val="2400"/>
              <a:buFont typeface="Roboto"/>
              <a:buChar char="•"/>
              <a:defRPr b="0" i="0" sz="2400" u="none" cap="none" strike="noStrike">
                <a:solidFill>
                  <a:srgbClr val="FFFFFF"/>
                </a:solidFill>
                <a:latin typeface="Roboto"/>
                <a:ea typeface="Roboto"/>
                <a:cs typeface="Roboto"/>
                <a:sym typeface="Roboto"/>
              </a:defRPr>
            </a:lvl6pPr>
            <a:lvl7pPr indent="-342900" lvl="6" marL="32004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7pPr>
            <a:lvl8pPr indent="-342900" lvl="7" marL="36576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8pPr>
            <a:lvl9pPr indent="-342900" lvl="8" marL="41148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9pPr>
          </a:lstStyle>
          <a:p/>
        </p:txBody>
      </p:sp>
      <p:sp>
        <p:nvSpPr>
          <p:cNvPr id="159" name="Google Shape;159;p108"/>
          <p:cNvSpPr txBox="1"/>
          <p:nvPr>
            <p:ph idx="3" type="body"/>
          </p:nvPr>
        </p:nvSpPr>
        <p:spPr>
          <a:xfrm>
            <a:off x="7159752" y="374904"/>
            <a:ext cx="3557100" cy="338400"/>
          </a:xfrm>
          <a:prstGeom prst="rect">
            <a:avLst/>
          </a:prstGeom>
          <a:noFill/>
          <a:ln>
            <a:noFill/>
          </a:ln>
        </p:spPr>
        <p:txBody>
          <a:bodyPr anchorCtr="0" anchor="t" bIns="0" lIns="0" spcFirstLastPara="1" rIns="0" wrap="square" tIns="0">
            <a:noAutofit/>
          </a:bodyPr>
          <a:lstStyle>
            <a:lvl1pPr indent="-228600" lvl="0" marL="457200" marR="0" algn="r">
              <a:lnSpc>
                <a:spcPct val="100000"/>
              </a:lnSpc>
              <a:spcBef>
                <a:spcPts val="0"/>
              </a:spcBef>
              <a:spcAft>
                <a:spcPts val="0"/>
              </a:spcAft>
              <a:buClr>
                <a:srgbClr val="1F222E"/>
              </a:buClr>
              <a:buSzPts val="1000"/>
              <a:buFont typeface="Roboto"/>
              <a:buNone/>
              <a:defRPr b="0" i="0" sz="1000" u="none" cap="none" strike="noStrike">
                <a:solidFill>
                  <a:srgbClr val="1F222E"/>
                </a:solidFill>
                <a:latin typeface="Roboto"/>
                <a:ea typeface="Roboto"/>
                <a:cs typeface="Roboto"/>
                <a:sym typeface="Roboto"/>
              </a:defRPr>
            </a:lvl1pPr>
            <a:lvl2pPr indent="-228600" lvl="1" marL="9144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2pPr>
            <a:lvl3pPr indent="-228600" lvl="2" marL="13716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3pPr>
            <a:lvl4pPr indent="-228600" lvl="3" marL="18288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4pPr>
            <a:lvl5pPr indent="-228600" lvl="4" marL="2286000" marR="0" algn="l">
              <a:lnSpc>
                <a:spcPct val="100000"/>
              </a:lnSpc>
              <a:spcBef>
                <a:spcPts val="1600"/>
              </a:spcBef>
              <a:spcAft>
                <a:spcPts val="0"/>
              </a:spcAft>
              <a:buClr>
                <a:srgbClr val="1A1F29"/>
              </a:buClr>
              <a:buSzPts val="2400"/>
              <a:buFont typeface="Roboto"/>
              <a:buNone/>
              <a:defRPr b="0" i="0" sz="2400" u="none" cap="none" strike="noStrike">
                <a:solidFill>
                  <a:srgbClr val="1A1F29"/>
                </a:solidFill>
                <a:latin typeface="Roboto"/>
                <a:ea typeface="Roboto"/>
                <a:cs typeface="Roboto"/>
                <a:sym typeface="Roboto"/>
              </a:defRPr>
            </a:lvl5pPr>
            <a:lvl6pPr indent="-381000" lvl="5" marL="2743200" marR="0" algn="l">
              <a:lnSpc>
                <a:spcPct val="100000"/>
              </a:lnSpc>
              <a:spcBef>
                <a:spcPts val="2600"/>
              </a:spcBef>
              <a:spcAft>
                <a:spcPts val="0"/>
              </a:spcAft>
              <a:buClr>
                <a:srgbClr val="FFFFFF"/>
              </a:buClr>
              <a:buSzPts val="2400"/>
              <a:buFont typeface="Roboto"/>
              <a:buChar char="•"/>
              <a:defRPr b="0" i="0" sz="2400" u="none" cap="none" strike="noStrike">
                <a:solidFill>
                  <a:srgbClr val="FFFFFF"/>
                </a:solidFill>
                <a:latin typeface="Roboto"/>
                <a:ea typeface="Roboto"/>
                <a:cs typeface="Roboto"/>
                <a:sym typeface="Roboto"/>
              </a:defRPr>
            </a:lvl6pPr>
            <a:lvl7pPr indent="-342900" lvl="6" marL="32004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7pPr>
            <a:lvl8pPr indent="-342900" lvl="7" marL="36576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8pPr>
            <a:lvl9pPr indent="-342900" lvl="8" marL="4114800" marR="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9pPr>
          </a:lstStyle>
          <a:p/>
        </p:txBody>
      </p:sp>
      <p:sp>
        <p:nvSpPr>
          <p:cNvPr id="160" name="Google Shape;160;p108"/>
          <p:cNvSpPr txBox="1"/>
          <p:nvPr/>
        </p:nvSpPr>
        <p:spPr>
          <a:xfrm>
            <a:off x="10945368" y="374904"/>
            <a:ext cx="731400" cy="338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1F222E"/>
              </a:buClr>
              <a:buSzPts val="1000"/>
              <a:buFont typeface="Roboto"/>
              <a:buNone/>
            </a:pPr>
            <a:fld id="{00000000-1234-1234-1234-123412341234}" type="slidenum">
              <a:rPr b="0" i="0" lang="en-US" sz="1000" u="none" cap="none" strike="noStrike">
                <a:solidFill>
                  <a:srgbClr val="1F222E"/>
                </a:solidFill>
                <a:latin typeface="Roboto"/>
                <a:ea typeface="Roboto"/>
                <a:cs typeface="Roboto"/>
                <a:sym typeface="Roboto"/>
              </a:rPr>
              <a:t>‹#›</a:t>
            </a:fld>
            <a:endParaRPr b="0" i="0" sz="1000" u="none" cap="none" strike="noStrike">
              <a:solidFill>
                <a:srgbClr val="1F222E"/>
              </a:solidFill>
              <a:latin typeface="Roboto"/>
              <a:ea typeface="Roboto"/>
              <a:cs typeface="Roboto"/>
              <a:sym typeface="Roboto"/>
            </a:endParaRPr>
          </a:p>
        </p:txBody>
      </p:sp>
      <p:sp>
        <p:nvSpPr>
          <p:cNvPr id="161" name="Google Shape;161;p108"/>
          <p:cNvSpPr txBox="1"/>
          <p:nvPr>
            <p:ph type="title"/>
          </p:nvPr>
        </p:nvSpPr>
        <p:spPr>
          <a:xfrm>
            <a:off x="521208" y="923544"/>
            <a:ext cx="11155800" cy="667500"/>
          </a:xfrm>
          <a:prstGeom prst="rect">
            <a:avLst/>
          </a:prstGeom>
          <a:noFill/>
          <a:ln>
            <a:noFill/>
          </a:ln>
        </p:spPr>
        <p:txBody>
          <a:bodyPr anchorCtr="0" anchor="t" bIns="0" lIns="0" spcFirstLastPara="1" rIns="0" wrap="square" tIns="0">
            <a:noAutofit/>
          </a:bodyPr>
          <a:lstStyle>
            <a:lvl1pPr lvl="0" marR="0" algn="l">
              <a:lnSpc>
                <a:spcPct val="100000"/>
              </a:lnSpc>
              <a:spcBef>
                <a:spcPts val="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1pPr>
            <a:lvl2pPr lvl="1"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2pPr>
            <a:lvl3pPr lvl="2"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3pPr>
            <a:lvl4pPr lvl="3"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4pPr>
            <a:lvl5pPr lvl="4"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5pPr>
            <a:lvl6pPr lvl="5"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6pPr>
            <a:lvl7pPr lvl="6"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7pPr>
            <a:lvl8pPr lvl="7"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8pPr>
            <a:lvl9pPr lvl="8" marR="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Title, Body)">
  <p:cSld name="Slide (Title, Body)">
    <p:spTree>
      <p:nvGrpSpPr>
        <p:cNvPr id="24" name="Shape 24"/>
        <p:cNvGrpSpPr/>
        <p:nvPr/>
      </p:nvGrpSpPr>
      <p:grpSpPr>
        <a:xfrm>
          <a:off x="0" y="0"/>
          <a:ext cx="0" cy="0"/>
          <a:chOff x="0" y="0"/>
          <a:chExt cx="0" cy="0"/>
        </a:xfrm>
      </p:grpSpPr>
      <p:sp>
        <p:nvSpPr>
          <p:cNvPr id="25" name="Google Shape;25;p87"/>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lvl1pPr lvl="0" marR="0" algn="l">
              <a:lnSpc>
                <a:spcPct val="100000"/>
              </a:lnSpc>
              <a:spcBef>
                <a:spcPts val="1600"/>
              </a:spcBef>
              <a:spcAft>
                <a:spcPts val="0"/>
              </a:spcAft>
              <a:buClr>
                <a:srgbClr val="7D58FF"/>
              </a:buClr>
              <a:buSzPts val="3100"/>
              <a:buFont typeface="Roboto"/>
              <a:buNone/>
              <a:defRPr b="0" i="0" sz="3100" u="none" cap="none" strike="noStrike">
                <a:solidFill>
                  <a:srgbClr val="7D58FF"/>
                </a:solidFill>
                <a:latin typeface="Roboto"/>
                <a:ea typeface="Roboto"/>
                <a:cs typeface="Roboto"/>
                <a:sym typeface="Roboto"/>
              </a:defRPr>
            </a:lvl1pPr>
            <a:lvl2pPr lvl="1" marR="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2pPr>
            <a:lvl3pPr lvl="2" marR="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3pPr>
            <a:lvl4pPr lvl="3" marR="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4pPr>
            <a:lvl5pPr lvl="4" marR="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5pPr>
            <a:lvl6pPr lvl="5" marR="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6pPr>
            <a:lvl7pPr lvl="6" marR="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7pPr>
            <a:lvl8pPr lvl="7" marR="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8pPr>
            <a:lvl9pPr lvl="8" marR="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9pPr>
          </a:lstStyle>
          <a:p/>
        </p:txBody>
      </p:sp>
      <p:sp>
        <p:nvSpPr>
          <p:cNvPr id="26" name="Google Shape;26;p87"/>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lvl1pPr indent="-330200" lvl="0" marL="457200" marR="0" algn="l">
              <a:lnSpc>
                <a:spcPct val="110000"/>
              </a:lnSpc>
              <a:spcBef>
                <a:spcPts val="1200"/>
              </a:spcBef>
              <a:spcAft>
                <a:spcPts val="0"/>
              </a:spcAft>
              <a:buClr>
                <a:srgbClr val="0F151E"/>
              </a:buClr>
              <a:buSzPts val="1600"/>
              <a:buFont typeface="Roboto"/>
              <a:buChar char="•"/>
              <a:defRPr b="0" i="0" sz="1600" u="none" cap="none" strike="noStrike">
                <a:solidFill>
                  <a:srgbClr val="0F151E"/>
                </a:solidFill>
                <a:latin typeface="Roboto"/>
                <a:ea typeface="Roboto"/>
                <a:cs typeface="Roboto"/>
                <a:sym typeface="Roboto"/>
              </a:defRPr>
            </a:lvl1pPr>
            <a:lvl2pPr indent="-330200" lvl="1" marL="914400" marR="0" algn="l">
              <a:lnSpc>
                <a:spcPct val="110000"/>
              </a:lnSpc>
              <a:spcBef>
                <a:spcPts val="1200"/>
              </a:spcBef>
              <a:spcAft>
                <a:spcPts val="0"/>
              </a:spcAft>
              <a:buClr>
                <a:srgbClr val="0F151E"/>
              </a:buClr>
              <a:buSzPts val="1600"/>
              <a:buFont typeface="Roboto"/>
              <a:buChar char="•"/>
              <a:defRPr b="0" i="0" sz="1600" u="none" cap="none" strike="noStrike">
                <a:solidFill>
                  <a:srgbClr val="0F151E"/>
                </a:solidFill>
                <a:latin typeface="Roboto"/>
                <a:ea typeface="Roboto"/>
                <a:cs typeface="Roboto"/>
                <a:sym typeface="Roboto"/>
              </a:defRPr>
            </a:lvl2pPr>
            <a:lvl3pPr indent="-330200" lvl="2" marL="1371600" marR="0" algn="l">
              <a:lnSpc>
                <a:spcPct val="110000"/>
              </a:lnSpc>
              <a:spcBef>
                <a:spcPts val="1200"/>
              </a:spcBef>
              <a:spcAft>
                <a:spcPts val="0"/>
              </a:spcAft>
              <a:buClr>
                <a:srgbClr val="0F151E"/>
              </a:buClr>
              <a:buSzPts val="1600"/>
              <a:buFont typeface="Roboto"/>
              <a:buChar char="•"/>
              <a:defRPr b="0" i="0" sz="1600" u="none" cap="none" strike="noStrike">
                <a:solidFill>
                  <a:srgbClr val="0F151E"/>
                </a:solidFill>
                <a:latin typeface="Roboto"/>
                <a:ea typeface="Roboto"/>
                <a:cs typeface="Roboto"/>
                <a:sym typeface="Roboto"/>
              </a:defRPr>
            </a:lvl3pPr>
            <a:lvl4pPr indent="-330200" lvl="3" marL="1828800" marR="0" algn="l">
              <a:lnSpc>
                <a:spcPct val="110000"/>
              </a:lnSpc>
              <a:spcBef>
                <a:spcPts val="1200"/>
              </a:spcBef>
              <a:spcAft>
                <a:spcPts val="0"/>
              </a:spcAft>
              <a:buClr>
                <a:srgbClr val="0F151E"/>
              </a:buClr>
              <a:buSzPts val="1600"/>
              <a:buFont typeface="Roboto"/>
              <a:buChar char="•"/>
              <a:defRPr b="0" i="0" sz="1600" u="none" cap="none" strike="noStrike">
                <a:solidFill>
                  <a:srgbClr val="0F151E"/>
                </a:solidFill>
                <a:latin typeface="Roboto"/>
                <a:ea typeface="Roboto"/>
                <a:cs typeface="Roboto"/>
                <a:sym typeface="Roboto"/>
              </a:defRPr>
            </a:lvl4pPr>
            <a:lvl5pPr indent="-330200" lvl="4" marL="2286000" marR="0" algn="l">
              <a:lnSpc>
                <a:spcPct val="110000"/>
              </a:lnSpc>
              <a:spcBef>
                <a:spcPts val="1200"/>
              </a:spcBef>
              <a:spcAft>
                <a:spcPts val="0"/>
              </a:spcAft>
              <a:buClr>
                <a:srgbClr val="0F151E"/>
              </a:buClr>
              <a:buSzPts val="1600"/>
              <a:buFont typeface="Roboto"/>
              <a:buChar char="•"/>
              <a:defRPr b="0" i="0" sz="1600" u="none" cap="none" strike="noStrike">
                <a:solidFill>
                  <a:srgbClr val="0F151E"/>
                </a:solidFill>
                <a:latin typeface="Roboto"/>
                <a:ea typeface="Roboto"/>
                <a:cs typeface="Roboto"/>
                <a:sym typeface="Roboto"/>
              </a:defRPr>
            </a:lvl5pPr>
            <a:lvl6pPr indent="-304800" lvl="5" marL="27432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6pPr>
            <a:lvl7pPr indent="-304800" lvl="6" marL="32004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7pPr>
            <a:lvl8pPr indent="-304800" lvl="7" marL="36576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8pPr>
            <a:lvl9pPr indent="-304800" lvl="8" marL="4114800" marR="0" algn="l">
              <a:lnSpc>
                <a:spcPct val="110000"/>
              </a:lnSpc>
              <a:spcBef>
                <a:spcPts val="1200"/>
              </a:spcBef>
              <a:spcAft>
                <a:spcPts val="0"/>
              </a:spcAft>
              <a:buClr>
                <a:srgbClr val="0F151E"/>
              </a:buClr>
              <a:buSzPts val="1200"/>
              <a:buFont typeface="Roboto"/>
              <a:buChar char="•"/>
              <a:defRPr b="0" i="0" sz="1600" u="none" cap="none" strike="noStrike">
                <a:solidFill>
                  <a:srgbClr val="0F151E"/>
                </a:solidFill>
                <a:latin typeface="Roboto"/>
                <a:ea typeface="Roboto"/>
                <a:cs typeface="Roboto"/>
                <a:sym typeface="Roboto"/>
              </a:defRPr>
            </a:lvl9pPr>
          </a:lstStyle>
          <a:p/>
        </p:txBody>
      </p:sp>
      <p:sp>
        <p:nvSpPr>
          <p:cNvPr id="27" name="Google Shape;27;p87"/>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Split Third" showMasterSp="0">
  <p:cSld name="Slide Split Third">
    <p:spTree>
      <p:nvGrpSpPr>
        <p:cNvPr id="28" name="Shape 28"/>
        <p:cNvGrpSpPr/>
        <p:nvPr/>
      </p:nvGrpSpPr>
      <p:grpSpPr>
        <a:xfrm>
          <a:off x="0" y="0"/>
          <a:ext cx="0" cy="0"/>
          <a:chOff x="0" y="0"/>
          <a:chExt cx="0" cy="0"/>
        </a:xfrm>
      </p:grpSpPr>
      <p:sp>
        <p:nvSpPr>
          <p:cNvPr id="29" name="Google Shape;29;p88"/>
          <p:cNvSpPr/>
          <p:nvPr/>
        </p:nvSpPr>
        <p:spPr>
          <a:xfrm>
            <a:off x="0" y="-1"/>
            <a:ext cx="4064100" cy="6858000"/>
          </a:xfrm>
          <a:prstGeom prst="rect">
            <a:avLst/>
          </a:prstGeom>
          <a:solidFill>
            <a:schemeClr val="accent1"/>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2400"/>
              <a:buFont typeface="Roboto"/>
              <a:buNone/>
            </a:pPr>
            <a:r>
              <a:t/>
            </a:r>
            <a:endParaRPr b="0" i="0" sz="2400" u="none" cap="none" strike="noStrike">
              <a:solidFill>
                <a:srgbClr val="FFFFFF"/>
              </a:solidFill>
              <a:latin typeface="Roboto"/>
              <a:ea typeface="Roboto"/>
              <a:cs typeface="Roboto"/>
              <a:sym typeface="Roboto"/>
            </a:endParaRPr>
          </a:p>
        </p:txBody>
      </p:sp>
      <p:sp>
        <p:nvSpPr>
          <p:cNvPr id="30" name="Google Shape;30;p88"/>
          <p:cNvSpPr txBox="1"/>
          <p:nvPr>
            <p:ph idx="1" type="body"/>
          </p:nvPr>
        </p:nvSpPr>
        <p:spPr>
          <a:xfrm>
            <a:off x="392828" y="478085"/>
            <a:ext cx="3285000" cy="5396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600"/>
              <a:buFont typeface="Roboto"/>
              <a:buNone/>
              <a:defRPr b="0" i="0" sz="2600">
                <a:solidFill>
                  <a:schemeClr val="dk1"/>
                </a:solidFill>
              </a:defRPr>
            </a:lvl1pPr>
            <a:lvl2pPr indent="-228600" lvl="1" marL="914400" algn="l">
              <a:lnSpc>
                <a:spcPct val="100000"/>
              </a:lnSpc>
              <a:spcBef>
                <a:spcPts val="1600"/>
              </a:spcBef>
              <a:spcAft>
                <a:spcPts val="0"/>
              </a:spcAft>
              <a:buSzPts val="1800"/>
              <a:buNone/>
              <a:defRPr>
                <a:solidFill>
                  <a:schemeClr val="lt1"/>
                </a:solidFill>
              </a:defRPr>
            </a:lvl2pPr>
            <a:lvl3pPr indent="-228600" lvl="2" marL="1371600" algn="l">
              <a:lnSpc>
                <a:spcPct val="100000"/>
              </a:lnSpc>
              <a:spcBef>
                <a:spcPts val="600"/>
              </a:spcBef>
              <a:spcAft>
                <a:spcPts val="0"/>
              </a:spcAft>
              <a:buSzPts val="1600"/>
              <a:buNone/>
              <a:defRPr>
                <a:solidFill>
                  <a:schemeClr val="lt1"/>
                </a:solidFill>
              </a:defRPr>
            </a:lvl3pPr>
            <a:lvl4pPr indent="-228600" lvl="3" marL="1828800" algn="l">
              <a:lnSpc>
                <a:spcPct val="100000"/>
              </a:lnSpc>
              <a:spcBef>
                <a:spcPts val="600"/>
              </a:spcBef>
              <a:spcAft>
                <a:spcPts val="0"/>
              </a:spcAft>
              <a:buSzPts val="16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pic>
        <p:nvPicPr>
          <p:cNvPr id="31" name="Google Shape;31;p88"/>
          <p:cNvPicPr preferRelativeResize="0"/>
          <p:nvPr/>
        </p:nvPicPr>
        <p:blipFill rotWithShape="1">
          <a:blip r:embed="rId2">
            <a:alphaModFix/>
          </a:blip>
          <a:srcRect b="0" l="0" r="0" t="0"/>
          <a:stretch/>
        </p:blipFill>
        <p:spPr>
          <a:xfrm>
            <a:off x="11300582" y="476777"/>
            <a:ext cx="510418" cy="510300"/>
          </a:xfrm>
          <a:prstGeom prst="rect">
            <a:avLst/>
          </a:prstGeom>
          <a:noFill/>
          <a:ln>
            <a:noFill/>
          </a:ln>
        </p:spPr>
      </p:pic>
      <p:sp>
        <p:nvSpPr>
          <p:cNvPr id="32" name="Google Shape;32;p88"/>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p:txBody>
      </p:sp>
      <p:cxnSp>
        <p:nvCxnSpPr>
          <p:cNvPr id="33" name="Google Shape;33;p88"/>
          <p:cNvCxnSpPr/>
          <p:nvPr/>
        </p:nvCxnSpPr>
        <p:spPr>
          <a:xfrm>
            <a:off x="379322" y="374701"/>
            <a:ext cx="3328500" cy="0"/>
          </a:xfrm>
          <a:prstGeom prst="straightConnector1">
            <a:avLst/>
          </a:prstGeom>
          <a:noFill/>
          <a:ln cap="flat" cmpd="sng" w="63500">
            <a:solidFill>
              <a:schemeClr val="accent2"/>
            </a:solidFill>
            <a:prstDash val="solid"/>
            <a:miter lim="400000"/>
            <a:headEnd len="sm" w="sm" type="none"/>
            <a:tailEnd len="sm" w="sm" type="none"/>
          </a:ln>
        </p:spPr>
      </p:cxn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34" name="Shape 34"/>
        <p:cNvGrpSpPr/>
        <p:nvPr/>
      </p:nvGrpSpPr>
      <p:grpSpPr>
        <a:xfrm>
          <a:off x="0" y="0"/>
          <a:ext cx="0" cy="0"/>
          <a:chOff x="0" y="0"/>
          <a:chExt cx="0" cy="0"/>
        </a:xfrm>
      </p:grpSpPr>
      <p:sp>
        <p:nvSpPr>
          <p:cNvPr id="35" name="Google Shape;35;p89"/>
          <p:cNvSpPr txBox="1"/>
          <p:nvPr>
            <p:ph type="title"/>
          </p:nvPr>
        </p:nvSpPr>
        <p:spPr>
          <a:xfrm>
            <a:off x="381000" y="479396"/>
            <a:ext cx="10818000" cy="108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600"/>
              <a:buFont typeface="Roboto"/>
              <a:buNone/>
              <a:defRPr>
                <a:solidFill>
                  <a:schemeClr val="lt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sp>
        <p:nvSpPr>
          <p:cNvPr id="36" name="Google Shape;36;p89"/>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p:txBody>
      </p:sp>
    </p:spTree>
  </p:cSld>
  <p:clrMapOvr>
    <a:masterClrMapping/>
  </p:clrMapOvr>
  <p:transition>
    <p:fade/>
  </p:transition>
  <p:extLst>
    <p:ext uri="{DCECCB84-F9BA-43D5-87BE-67443E8EF086}">
      <p15:sldGuideLst>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Split Half" showMasterSp="0">
  <p:cSld name="Slide Split Half">
    <p:spTree>
      <p:nvGrpSpPr>
        <p:cNvPr id="37" name="Shape 37"/>
        <p:cNvGrpSpPr/>
        <p:nvPr/>
      </p:nvGrpSpPr>
      <p:grpSpPr>
        <a:xfrm>
          <a:off x="0" y="0"/>
          <a:ext cx="0" cy="0"/>
          <a:chOff x="0" y="0"/>
          <a:chExt cx="0" cy="0"/>
        </a:xfrm>
      </p:grpSpPr>
      <p:sp>
        <p:nvSpPr>
          <p:cNvPr id="38" name="Google Shape;38;p90"/>
          <p:cNvSpPr/>
          <p:nvPr/>
        </p:nvSpPr>
        <p:spPr>
          <a:xfrm>
            <a:off x="0" y="-1"/>
            <a:ext cx="6096000" cy="6858000"/>
          </a:xfrm>
          <a:prstGeom prst="rect">
            <a:avLst/>
          </a:prstGeom>
          <a:solidFill>
            <a:schemeClr val="accent1"/>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2400"/>
              <a:buFont typeface="Roboto"/>
              <a:buNone/>
            </a:pPr>
            <a:r>
              <a:t/>
            </a:r>
            <a:endParaRPr b="0" i="0" sz="2400" u="none" cap="none" strike="noStrike">
              <a:solidFill>
                <a:srgbClr val="FFFFFF"/>
              </a:solidFill>
              <a:latin typeface="Roboto"/>
              <a:ea typeface="Roboto"/>
              <a:cs typeface="Roboto"/>
              <a:sym typeface="Roboto"/>
            </a:endParaRPr>
          </a:p>
        </p:txBody>
      </p:sp>
      <p:cxnSp>
        <p:nvCxnSpPr>
          <p:cNvPr id="39" name="Google Shape;39;p90"/>
          <p:cNvCxnSpPr/>
          <p:nvPr/>
        </p:nvCxnSpPr>
        <p:spPr>
          <a:xfrm>
            <a:off x="392828" y="1650386"/>
            <a:ext cx="5303400" cy="0"/>
          </a:xfrm>
          <a:prstGeom prst="straightConnector1">
            <a:avLst/>
          </a:prstGeom>
          <a:noFill/>
          <a:ln cap="flat" cmpd="sng" w="9525">
            <a:solidFill>
              <a:schemeClr val="accent2"/>
            </a:solidFill>
            <a:prstDash val="solid"/>
            <a:miter lim="400000"/>
            <a:headEnd len="sm" w="sm" type="none"/>
            <a:tailEnd len="sm" w="sm" type="none"/>
          </a:ln>
        </p:spPr>
      </p:cxnSp>
      <p:sp>
        <p:nvSpPr>
          <p:cNvPr id="40" name="Google Shape;40;p90"/>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2000"/>
              <a:buFont typeface="Roboto"/>
              <a:buNone/>
              <a:defRPr>
                <a:solidFill>
                  <a:schemeClr val="dk1"/>
                </a:solidFill>
              </a:defRPr>
            </a:lvl1pPr>
            <a:lvl2pPr indent="-342900" lvl="1" marL="914400" algn="l">
              <a:lnSpc>
                <a:spcPct val="100000"/>
              </a:lnSpc>
              <a:spcBef>
                <a:spcPts val="600"/>
              </a:spcBef>
              <a:spcAft>
                <a:spcPts val="0"/>
              </a:spcAft>
              <a:buClr>
                <a:schemeClr val="dk1"/>
              </a:buClr>
              <a:buSzPts val="1800"/>
              <a:buChar char="•"/>
              <a:defRPr>
                <a:solidFill>
                  <a:schemeClr val="dk1"/>
                </a:solidFill>
              </a:defRPr>
            </a:lvl2pPr>
            <a:lvl3pPr indent="-330200" lvl="2" marL="1371600" algn="l">
              <a:lnSpc>
                <a:spcPct val="100000"/>
              </a:lnSpc>
              <a:spcBef>
                <a:spcPts val="600"/>
              </a:spcBef>
              <a:spcAft>
                <a:spcPts val="0"/>
              </a:spcAft>
              <a:buClr>
                <a:schemeClr val="dk1"/>
              </a:buClr>
              <a:buSzPts val="1600"/>
              <a:buChar char="•"/>
              <a:defRPr>
                <a:solidFill>
                  <a:schemeClr val="dk1"/>
                </a:solidFill>
              </a:defRPr>
            </a:lvl3pPr>
            <a:lvl4pPr indent="-330200" lvl="3" marL="1828800" algn="l">
              <a:lnSpc>
                <a:spcPct val="100000"/>
              </a:lnSpc>
              <a:spcBef>
                <a:spcPts val="600"/>
              </a:spcBef>
              <a:spcAft>
                <a:spcPts val="0"/>
              </a:spcAft>
              <a:buClr>
                <a:schemeClr val="dk1"/>
              </a:buClr>
              <a:buSzPts val="1600"/>
              <a:buChar char="•"/>
              <a:defRPr>
                <a:solidFill>
                  <a:schemeClr val="dk1"/>
                </a:solidFill>
              </a:defRPr>
            </a:lvl4pPr>
            <a:lvl5pPr indent="-342900" lvl="4" marL="2286000" algn="l">
              <a:lnSpc>
                <a:spcPct val="100000"/>
              </a:lnSpc>
              <a:spcBef>
                <a:spcPts val="600"/>
              </a:spcBef>
              <a:spcAft>
                <a:spcPts val="0"/>
              </a:spcAft>
              <a:buClr>
                <a:schemeClr val="lt1"/>
              </a:buClr>
              <a:buSzPts val="1800"/>
              <a:buChar char="•"/>
              <a:defRPr>
                <a:solidFill>
                  <a:schemeClr val="lt1"/>
                </a:solidFill>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41" name="Google Shape;41;p90"/>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600"/>
              <a:buFont typeface="Roboto"/>
              <a:buNone/>
              <a:defRPr>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pic>
        <p:nvPicPr>
          <p:cNvPr id="42" name="Google Shape;42;p90"/>
          <p:cNvPicPr preferRelativeResize="0"/>
          <p:nvPr/>
        </p:nvPicPr>
        <p:blipFill rotWithShape="1">
          <a:blip r:embed="rId2">
            <a:alphaModFix/>
          </a:blip>
          <a:srcRect b="0" l="0" r="0" t="0"/>
          <a:stretch/>
        </p:blipFill>
        <p:spPr>
          <a:xfrm>
            <a:off x="11300582" y="476777"/>
            <a:ext cx="510418" cy="510300"/>
          </a:xfrm>
          <a:prstGeom prst="rect">
            <a:avLst/>
          </a:prstGeom>
          <a:noFill/>
          <a:ln>
            <a:noFill/>
          </a:ln>
        </p:spPr>
      </p:pic>
      <p:sp>
        <p:nvSpPr>
          <p:cNvPr id="43" name="Google Shape;43;p90"/>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p:txBody>
      </p:sp>
      <p:cxnSp>
        <p:nvCxnSpPr>
          <p:cNvPr id="44" name="Google Shape;44;p90"/>
          <p:cNvCxnSpPr/>
          <p:nvPr/>
        </p:nvCxnSpPr>
        <p:spPr>
          <a:xfrm>
            <a:off x="379322" y="374701"/>
            <a:ext cx="5303400" cy="0"/>
          </a:xfrm>
          <a:prstGeom prst="straightConnector1">
            <a:avLst/>
          </a:prstGeom>
          <a:noFill/>
          <a:ln cap="flat" cmpd="sng" w="63500">
            <a:solidFill>
              <a:schemeClr val="accent2"/>
            </a:solidFill>
            <a:prstDash val="solid"/>
            <a:miter lim="400000"/>
            <a:headEnd len="sm" w="sm" type="none"/>
            <a:tailEnd len="sm" w="sm" type="none"/>
          </a:ln>
        </p:spPr>
      </p:cxn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e + Content">
  <p:cSld name="Title + Subtite + Content">
    <p:spTree>
      <p:nvGrpSpPr>
        <p:cNvPr id="45" name="Shape 45"/>
        <p:cNvGrpSpPr/>
        <p:nvPr/>
      </p:nvGrpSpPr>
      <p:grpSpPr>
        <a:xfrm>
          <a:off x="0" y="0"/>
          <a:ext cx="0" cy="0"/>
          <a:chOff x="0" y="0"/>
          <a:chExt cx="0" cy="0"/>
        </a:xfrm>
      </p:grpSpPr>
      <p:cxnSp>
        <p:nvCxnSpPr>
          <p:cNvPr id="46" name="Google Shape;46;p91"/>
          <p:cNvCxnSpPr/>
          <p:nvPr/>
        </p:nvCxnSpPr>
        <p:spPr>
          <a:xfrm>
            <a:off x="381000" y="374701"/>
            <a:ext cx="11430000" cy="0"/>
          </a:xfrm>
          <a:prstGeom prst="straightConnector1">
            <a:avLst/>
          </a:prstGeom>
          <a:noFill/>
          <a:ln cap="flat" cmpd="sng" w="63500">
            <a:solidFill>
              <a:schemeClr val="accent2"/>
            </a:solidFill>
            <a:prstDash val="solid"/>
            <a:miter lim="400000"/>
            <a:headEnd len="sm" w="sm" type="none"/>
            <a:tailEnd len="sm" w="sm" type="none"/>
          </a:ln>
        </p:spPr>
      </p:cxnSp>
      <p:sp>
        <p:nvSpPr>
          <p:cNvPr id="47" name="Google Shape;47;p91"/>
          <p:cNvSpPr txBox="1"/>
          <p:nvPr>
            <p:ph type="title"/>
          </p:nvPr>
        </p:nvSpPr>
        <p:spPr>
          <a:xfrm>
            <a:off x="381000" y="479397"/>
            <a:ext cx="10818000" cy="505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600"/>
              <a:buFont typeface="Roboto"/>
              <a:buNone/>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sp>
        <p:nvSpPr>
          <p:cNvPr id="48" name="Google Shape;48;p91"/>
          <p:cNvSpPr txBox="1"/>
          <p:nvPr>
            <p:ph idx="1" type="body"/>
          </p:nvPr>
        </p:nvSpPr>
        <p:spPr>
          <a:xfrm>
            <a:off x="381000" y="1745572"/>
            <a:ext cx="11421600" cy="4572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2000"/>
              <a:buFont typeface="Roboto"/>
              <a:buNone/>
              <a:defRPr/>
            </a:lvl1pPr>
            <a:lvl2pPr indent="-342900" lvl="1" marL="914400" algn="l">
              <a:lnSpc>
                <a:spcPct val="100000"/>
              </a:lnSpc>
              <a:spcBef>
                <a:spcPts val="600"/>
              </a:spcBef>
              <a:spcAft>
                <a:spcPts val="0"/>
              </a:spcAft>
              <a:buSzPts val="1800"/>
              <a:buChar char="•"/>
              <a:defRPr/>
            </a:lvl2pPr>
            <a:lvl3pPr indent="-330200" lvl="2" marL="1371600" algn="l">
              <a:lnSpc>
                <a:spcPct val="100000"/>
              </a:lnSpc>
              <a:spcBef>
                <a:spcPts val="600"/>
              </a:spcBef>
              <a:spcAft>
                <a:spcPts val="0"/>
              </a:spcAft>
              <a:buSzPts val="1600"/>
              <a:buChar char="•"/>
              <a:defRPr/>
            </a:lvl3pPr>
            <a:lvl4pPr indent="-330200" lvl="3" marL="1828800" algn="l">
              <a:lnSpc>
                <a:spcPct val="100000"/>
              </a:lnSpc>
              <a:spcBef>
                <a:spcPts val="600"/>
              </a:spcBef>
              <a:spcAft>
                <a:spcPts val="0"/>
              </a:spcAft>
              <a:buSzPts val="1600"/>
              <a:buChar char="•"/>
              <a:defRPr/>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49" name="Google Shape;49;p91"/>
          <p:cNvSpPr txBox="1"/>
          <p:nvPr>
            <p:ph idx="2" type="body"/>
          </p:nvPr>
        </p:nvSpPr>
        <p:spPr>
          <a:xfrm>
            <a:off x="373064" y="999395"/>
            <a:ext cx="10826100" cy="3657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lt2"/>
              </a:buClr>
              <a:buSzPts val="2200"/>
              <a:buFont typeface="Roboto"/>
              <a:buNone/>
              <a:defRPr sz="2200"/>
            </a:lvl1pPr>
            <a:lvl2pPr indent="-342900" lvl="1" marL="914400" algn="l">
              <a:lnSpc>
                <a:spcPct val="100000"/>
              </a:lnSpc>
              <a:spcBef>
                <a:spcPts val="600"/>
              </a:spcBef>
              <a:spcAft>
                <a:spcPts val="0"/>
              </a:spcAft>
              <a:buSzPts val="1800"/>
              <a:buChar char="•"/>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Clr>
                <a:srgbClr val="1A1F29"/>
              </a:buClr>
              <a:buSzPts val="1800"/>
              <a:buChar char="•"/>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50" name="Google Shape;50;p91"/>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algn="l">
              <a:lnSpc>
                <a:spcPct val="100000"/>
              </a:lnSpc>
              <a:spcBef>
                <a:spcPts val="1600"/>
              </a:spcBef>
              <a:spcAft>
                <a:spcPts val="0"/>
              </a:spcAft>
              <a:buClr>
                <a:srgbClr val="888888"/>
              </a:buClr>
              <a:buSzPts val="1800"/>
              <a:buNone/>
              <a:defRPr/>
            </a:lvl1pPr>
            <a:lvl2pPr lvl="1" algn="l">
              <a:lnSpc>
                <a:spcPct val="100000"/>
              </a:lnSpc>
              <a:spcBef>
                <a:spcPts val="1600"/>
              </a:spcBef>
              <a:spcAft>
                <a:spcPts val="0"/>
              </a:spcAft>
              <a:buClr>
                <a:srgbClr val="FFFFFF"/>
              </a:buClr>
              <a:buSzPts val="1800"/>
              <a:buNone/>
              <a:defRPr/>
            </a:lvl2pPr>
            <a:lvl3pPr lvl="2" algn="l">
              <a:lnSpc>
                <a:spcPct val="100000"/>
              </a:lnSpc>
              <a:spcBef>
                <a:spcPts val="1600"/>
              </a:spcBef>
              <a:spcAft>
                <a:spcPts val="0"/>
              </a:spcAft>
              <a:buClr>
                <a:srgbClr val="FFFFFF"/>
              </a:buClr>
              <a:buSzPts val="1800"/>
              <a:buNone/>
              <a:defRPr/>
            </a:lvl3pPr>
            <a:lvl4pPr lvl="3" algn="l">
              <a:lnSpc>
                <a:spcPct val="100000"/>
              </a:lnSpc>
              <a:spcBef>
                <a:spcPts val="1600"/>
              </a:spcBef>
              <a:spcAft>
                <a:spcPts val="0"/>
              </a:spcAft>
              <a:buClr>
                <a:srgbClr val="FFFFFF"/>
              </a:buClr>
              <a:buSzPts val="1800"/>
              <a:buNone/>
              <a:defRPr/>
            </a:lvl4pPr>
            <a:lvl5pPr lvl="4" algn="l">
              <a:lnSpc>
                <a:spcPct val="100000"/>
              </a:lnSpc>
              <a:spcBef>
                <a:spcPts val="1600"/>
              </a:spcBef>
              <a:spcAft>
                <a:spcPts val="0"/>
              </a:spcAft>
              <a:buClr>
                <a:srgbClr val="FFFFFF"/>
              </a:buClr>
              <a:buSzPts val="1800"/>
              <a:buNone/>
              <a:defRPr/>
            </a:lvl5pPr>
            <a:lvl6pPr lvl="5" algn="l">
              <a:lnSpc>
                <a:spcPct val="100000"/>
              </a:lnSpc>
              <a:spcBef>
                <a:spcPts val="1600"/>
              </a:spcBef>
              <a:spcAft>
                <a:spcPts val="0"/>
              </a:spcAft>
              <a:buClr>
                <a:srgbClr val="FFFFFF"/>
              </a:buClr>
              <a:buSzPts val="1800"/>
              <a:buNone/>
              <a:defRPr/>
            </a:lvl6pPr>
            <a:lvl7pPr lvl="6" algn="l">
              <a:lnSpc>
                <a:spcPct val="100000"/>
              </a:lnSpc>
              <a:spcBef>
                <a:spcPts val="1600"/>
              </a:spcBef>
              <a:spcAft>
                <a:spcPts val="0"/>
              </a:spcAft>
              <a:buClr>
                <a:srgbClr val="FFFFFF"/>
              </a:buClr>
              <a:buSzPts val="1800"/>
              <a:buNone/>
              <a:defRPr/>
            </a:lvl7pPr>
            <a:lvl8pPr lvl="7" algn="l">
              <a:lnSpc>
                <a:spcPct val="100000"/>
              </a:lnSpc>
              <a:spcBef>
                <a:spcPts val="1600"/>
              </a:spcBef>
              <a:spcAft>
                <a:spcPts val="0"/>
              </a:spcAft>
              <a:buClr>
                <a:srgbClr val="FFFFFF"/>
              </a:buClr>
              <a:buSzPts val="1800"/>
              <a:buNone/>
              <a:defRPr/>
            </a:lvl8pPr>
            <a:lvl9pPr lvl="8" algn="l">
              <a:lnSpc>
                <a:spcPct val="100000"/>
              </a:lnSpc>
              <a:spcBef>
                <a:spcPts val="1600"/>
              </a:spcBef>
              <a:spcAft>
                <a:spcPts val="0"/>
              </a:spcAft>
              <a:buClr>
                <a:srgbClr val="FFFFFF"/>
              </a:buClr>
              <a:buSzPts val="1800"/>
              <a:buNone/>
              <a:defRPr/>
            </a:lvl9pPr>
          </a:lstStyle>
          <a:p/>
        </p:txBody>
      </p:sp>
    </p:spTree>
  </p:cSld>
  <p:clrMapOvr>
    <a:masterClrMapping/>
  </p:clrMapOvr>
  <p:transition>
    <p:fade/>
  </p:transition>
  <p:extLst>
    <p:ext uri="{DCECCB84-F9BA-43D5-87BE-67443E8EF086}">
      <p15:sldGuideLst>
        <p15:guide id="1" orient="horz" pos="2160">
          <p15:clr>
            <a:srgbClr val="FBAE40"/>
          </p15:clr>
        </p15:guide>
        <p15:guide id="2" pos="240">
          <p15:clr>
            <a:srgbClr val="FBAE40"/>
          </p15:clr>
        </p15:guide>
        <p15:guide id="3" pos="7440">
          <p15:clr>
            <a:srgbClr val="FBAE40"/>
          </p15:clr>
        </p15:guide>
        <p15:guide id="4" pos="3840">
          <p15:clr>
            <a:srgbClr val="FBAE40"/>
          </p15:clr>
        </p15:guide>
        <p15:guide id="5" orient="horz" pos="288">
          <p15:clr>
            <a:srgbClr val="FBAE40"/>
          </p15:clr>
        </p15:guide>
        <p15:guide id="6" orient="horz" pos="984">
          <p15:clr>
            <a:srgbClr val="FBAE40"/>
          </p15:clr>
        </p15:guide>
        <p15:guide id="7" orient="horz" pos="3984">
          <p15:clr>
            <a:srgbClr val="FBAE40"/>
          </p15:clr>
        </p15:guide>
        <p15:guide id="8" orient="horz" pos="11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51" name="Shape 51"/>
        <p:cNvGrpSpPr/>
        <p:nvPr/>
      </p:nvGrpSpPr>
      <p:grpSpPr>
        <a:xfrm>
          <a:off x="0" y="0"/>
          <a:ext cx="0" cy="0"/>
          <a:chOff x="0" y="0"/>
          <a:chExt cx="0" cy="0"/>
        </a:xfrm>
      </p:grpSpPr>
      <p:sp>
        <p:nvSpPr>
          <p:cNvPr id="52" name="Google Shape;52;p92"/>
          <p:cNvSpPr txBox="1"/>
          <p:nvPr>
            <p:ph idx="12" type="sldNum"/>
          </p:nvPr>
        </p:nvSpPr>
        <p:spPr>
          <a:xfrm>
            <a:off x="32740" y="6597130"/>
            <a:ext cx="233100" cy="228600"/>
          </a:xfrm>
          <a:prstGeom prst="rect">
            <a:avLst/>
          </a:prstGeom>
          <a:noFill/>
          <a:ln>
            <a:noFill/>
          </a:ln>
        </p:spPr>
        <p:txBody>
          <a:bodyPr anchorCtr="0" anchor="t" bIns="25400" lIns="25400" spcFirstLastPara="1" rIns="25400" wrap="square" tIns="25400">
            <a:noAutofit/>
          </a:bodyPr>
          <a:lstStyle>
            <a:lvl1pPr indent="0" lvl="0"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F3F3F3"/>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F3F3F3"/>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F3F3F3"/>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F3F3F3"/>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F3F3F3"/>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F3F3F3"/>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F3F3F3"/>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F3F3F3"/>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1200"/>
              <a:buFont typeface="Helvetica Neue Light"/>
              <a:buNone/>
              <a:defRPr b="0" i="0" sz="1200" u="none" cap="none" strike="noStrike">
                <a:solidFill>
                  <a:srgbClr val="F3F3F3"/>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pic>
        <p:nvPicPr>
          <p:cNvPr descr="mesosphere-logo-inverse.png" id="53" name="Google Shape;53;p92"/>
          <p:cNvPicPr preferRelativeResize="0"/>
          <p:nvPr/>
        </p:nvPicPr>
        <p:blipFill rotWithShape="1">
          <a:blip r:embed="rId2">
            <a:alphaModFix/>
          </a:blip>
          <a:srcRect b="0" l="0" r="0" t="0"/>
          <a:stretch/>
        </p:blipFill>
        <p:spPr>
          <a:xfrm>
            <a:off x="10785056" y="6615775"/>
            <a:ext cx="1314947" cy="180600"/>
          </a:xfrm>
          <a:prstGeom prst="rect">
            <a:avLst/>
          </a:prstGeom>
          <a:noFill/>
          <a:ln>
            <a:noFill/>
          </a:ln>
        </p:spPr>
      </p:pic>
      <p:cxnSp>
        <p:nvCxnSpPr>
          <p:cNvPr id="54" name="Google Shape;54;p92"/>
          <p:cNvCxnSpPr/>
          <p:nvPr/>
        </p:nvCxnSpPr>
        <p:spPr>
          <a:xfrm rot="10800000">
            <a:off x="45151" y="6549650"/>
            <a:ext cx="12101699" cy="0"/>
          </a:xfrm>
          <a:prstGeom prst="straightConnector1">
            <a:avLst/>
          </a:prstGeom>
          <a:noFill/>
          <a:ln cap="flat" cmpd="sng" w="9525">
            <a:solidFill>
              <a:srgbClr val="B7B7B7"/>
            </a:solidFill>
            <a:prstDash val="solid"/>
            <a:round/>
            <a:headEnd len="sm" w="sm" type="none"/>
            <a:tailEnd len="sm" w="sm" type="none"/>
          </a:ln>
        </p:spPr>
      </p:cxnSp>
      <p:sp>
        <p:nvSpPr>
          <p:cNvPr id="55" name="Google Shape;55;p92"/>
          <p:cNvSpPr txBox="1"/>
          <p:nvPr/>
        </p:nvSpPr>
        <p:spPr>
          <a:xfrm>
            <a:off x="4080300" y="6518820"/>
            <a:ext cx="4031400" cy="201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3F3F3"/>
                </a:solidFill>
                <a:latin typeface="Roboto"/>
                <a:ea typeface="Roboto"/>
                <a:cs typeface="Roboto"/>
                <a:sym typeface="Roboto"/>
              </a:rPr>
              <a:t>GENERAL DISTRIBUTION</a:t>
            </a:r>
            <a:endParaRPr b="0" i="0" sz="1100" u="none" cap="none" strike="noStrike">
              <a:solidFill>
                <a:srgbClr val="F3F3F3"/>
              </a:solidFill>
              <a:latin typeface="Roboto"/>
              <a:ea typeface="Roboto"/>
              <a:cs typeface="Roboto"/>
              <a:sym typeface="Robot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_EndCap">
  <p:cSld name="Contact_EndCap">
    <p:spTree>
      <p:nvGrpSpPr>
        <p:cNvPr id="56" name="Shape 56"/>
        <p:cNvGrpSpPr/>
        <p:nvPr/>
      </p:nvGrpSpPr>
      <p:grpSpPr>
        <a:xfrm>
          <a:off x="0" y="0"/>
          <a:ext cx="0" cy="0"/>
          <a:chOff x="0" y="0"/>
          <a:chExt cx="0" cy="0"/>
        </a:xfrm>
      </p:grpSpPr>
      <p:sp>
        <p:nvSpPr>
          <p:cNvPr id="57" name="Google Shape;57;p93"/>
          <p:cNvSpPr/>
          <p:nvPr/>
        </p:nvSpPr>
        <p:spPr>
          <a:xfrm>
            <a:off x="0" y="-1"/>
            <a:ext cx="12192000" cy="6858000"/>
          </a:xfrm>
          <a:prstGeom prst="rect">
            <a:avLst/>
          </a:prstGeom>
          <a:solidFill>
            <a:schemeClr val="accent1"/>
          </a:solidFill>
          <a:ln>
            <a:noFill/>
          </a:ln>
        </p:spPr>
        <p:txBody>
          <a:bodyPr anchorCtr="0" anchor="ctr" bIns="25400" lIns="25400" spcFirstLastPara="1" rIns="25400" wrap="square" tIns="25400">
            <a:noAutofit/>
          </a:bodyPr>
          <a:lstStyle/>
          <a:p>
            <a:pPr indent="0" lvl="0" marL="0" marR="0" rtl="0" algn="ctr">
              <a:lnSpc>
                <a:spcPct val="100000"/>
              </a:lnSpc>
              <a:spcBef>
                <a:spcPts val="0"/>
              </a:spcBef>
              <a:spcAft>
                <a:spcPts val="0"/>
              </a:spcAft>
              <a:buClr>
                <a:srgbClr val="000000"/>
              </a:buClr>
              <a:buSzPts val="2400"/>
              <a:buFont typeface="Roboto"/>
              <a:buNone/>
            </a:pPr>
            <a:r>
              <a:t/>
            </a:r>
            <a:endParaRPr b="0" i="0" sz="2400" u="none" cap="none" strike="noStrike">
              <a:solidFill>
                <a:srgbClr val="FFFFFF"/>
              </a:solidFill>
              <a:latin typeface="Roboto"/>
              <a:ea typeface="Roboto"/>
              <a:cs typeface="Roboto"/>
              <a:sym typeface="Roboto"/>
            </a:endParaRPr>
          </a:p>
        </p:txBody>
      </p:sp>
      <p:sp>
        <p:nvSpPr>
          <p:cNvPr id="58" name="Google Shape;58;p93"/>
          <p:cNvSpPr txBox="1"/>
          <p:nvPr>
            <p:ph idx="1" type="body"/>
          </p:nvPr>
        </p:nvSpPr>
        <p:spPr>
          <a:xfrm>
            <a:off x="392827" y="4525726"/>
            <a:ext cx="7309200" cy="1752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1200"/>
              <a:buFont typeface="Arial"/>
              <a:buNone/>
              <a:defRPr sz="1200">
                <a:solidFill>
                  <a:schemeClr val="dk1"/>
                </a:solidFill>
                <a:latin typeface="Roboto"/>
                <a:ea typeface="Roboto"/>
                <a:cs typeface="Roboto"/>
                <a:sym typeface="Roboto"/>
              </a:defRPr>
            </a:lvl1pPr>
            <a:lvl2pPr indent="-228600" lvl="1" marL="914400" algn="l">
              <a:lnSpc>
                <a:spcPct val="100000"/>
              </a:lnSpc>
              <a:spcBef>
                <a:spcPts val="1200"/>
              </a:spcBef>
              <a:spcAft>
                <a:spcPts val="0"/>
              </a:spcAft>
              <a:buSzPts val="1800"/>
              <a:buNone/>
              <a:defRPr>
                <a:solidFill>
                  <a:schemeClr val="lt1"/>
                </a:solidFill>
              </a:defRPr>
            </a:lvl2pPr>
            <a:lvl3pPr indent="-228600" lvl="2" marL="1371600" algn="l">
              <a:lnSpc>
                <a:spcPct val="100000"/>
              </a:lnSpc>
              <a:spcBef>
                <a:spcPts val="600"/>
              </a:spcBef>
              <a:spcAft>
                <a:spcPts val="0"/>
              </a:spcAft>
              <a:buSzPts val="1600"/>
              <a:buNone/>
              <a:defRPr>
                <a:solidFill>
                  <a:schemeClr val="lt1"/>
                </a:solidFill>
              </a:defRPr>
            </a:lvl3pPr>
            <a:lvl4pPr indent="-228600" lvl="3" marL="1828800" algn="l">
              <a:lnSpc>
                <a:spcPct val="100000"/>
              </a:lnSpc>
              <a:spcBef>
                <a:spcPts val="600"/>
              </a:spcBef>
              <a:spcAft>
                <a:spcPts val="0"/>
              </a:spcAft>
              <a:buSzPts val="1600"/>
              <a:buNone/>
              <a:defRPr>
                <a:solidFill>
                  <a:schemeClr val="lt1"/>
                </a:solidFill>
              </a:defRPr>
            </a:lvl4pPr>
            <a:lvl5pPr indent="-228600" lvl="4" marL="2286000" algn="l">
              <a:lnSpc>
                <a:spcPct val="100000"/>
              </a:lnSpc>
              <a:spcBef>
                <a:spcPts val="600"/>
              </a:spcBef>
              <a:spcAft>
                <a:spcPts val="0"/>
              </a:spcAft>
              <a:buClr>
                <a:schemeClr val="lt1"/>
              </a:buClr>
              <a:buSzPts val="1800"/>
              <a:buNone/>
              <a:defRPr>
                <a:solidFill>
                  <a:schemeClr val="lt1"/>
                </a:solidFill>
              </a:defRPr>
            </a:lvl5pPr>
            <a:lvl6pPr indent="-342900" lvl="5" marL="2743200" algn="l">
              <a:lnSpc>
                <a:spcPct val="100000"/>
              </a:lnSpc>
              <a:spcBef>
                <a:spcPts val="2600"/>
              </a:spcBef>
              <a:spcAft>
                <a:spcPts val="0"/>
              </a:spcAft>
              <a:buClr>
                <a:srgbClr val="FFFFFF"/>
              </a:buClr>
              <a:buSzPts val="1800"/>
              <a:buChar char="•"/>
              <a:defRPr/>
            </a:lvl6pPr>
            <a:lvl7pPr indent="-314325" lvl="6" marL="3200400" algn="l">
              <a:lnSpc>
                <a:spcPct val="100000"/>
              </a:lnSpc>
              <a:spcBef>
                <a:spcPts val="2600"/>
              </a:spcBef>
              <a:spcAft>
                <a:spcPts val="0"/>
              </a:spcAft>
              <a:buClr>
                <a:srgbClr val="FFFFFF"/>
              </a:buClr>
              <a:buSzPts val="1350"/>
              <a:buChar char="•"/>
              <a:defRPr/>
            </a:lvl7pPr>
            <a:lvl8pPr indent="-314325" lvl="7" marL="3657600" algn="l">
              <a:lnSpc>
                <a:spcPct val="100000"/>
              </a:lnSpc>
              <a:spcBef>
                <a:spcPts val="2600"/>
              </a:spcBef>
              <a:spcAft>
                <a:spcPts val="0"/>
              </a:spcAft>
              <a:buClr>
                <a:srgbClr val="FFFFFF"/>
              </a:buClr>
              <a:buSzPts val="1350"/>
              <a:buChar char="•"/>
              <a:defRPr/>
            </a:lvl8pPr>
            <a:lvl9pPr indent="-314325" lvl="8" marL="4114800" algn="l">
              <a:lnSpc>
                <a:spcPct val="100000"/>
              </a:lnSpc>
              <a:spcBef>
                <a:spcPts val="2600"/>
              </a:spcBef>
              <a:spcAft>
                <a:spcPts val="0"/>
              </a:spcAft>
              <a:buClr>
                <a:srgbClr val="FFFFFF"/>
              </a:buClr>
              <a:buSzPts val="1350"/>
              <a:buChar char="•"/>
              <a:defRPr/>
            </a:lvl9pPr>
          </a:lstStyle>
          <a:p/>
        </p:txBody>
      </p:sp>
      <p:sp>
        <p:nvSpPr>
          <p:cNvPr id="59" name="Google Shape;59;p93"/>
          <p:cNvSpPr txBox="1"/>
          <p:nvPr>
            <p:ph type="title"/>
          </p:nvPr>
        </p:nvSpPr>
        <p:spPr>
          <a:xfrm>
            <a:off x="392827" y="3280522"/>
            <a:ext cx="7312500" cy="10368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2400"/>
              <a:buFont typeface="Roboto"/>
              <a:buNone/>
              <a:defRPr b="1" i="0" sz="2400">
                <a:solidFill>
                  <a:schemeClr val="dk1"/>
                </a:solidFill>
              </a:defRPr>
            </a:lvl1pPr>
            <a:lvl2pPr lvl="1" algn="l">
              <a:lnSpc>
                <a:spcPct val="100000"/>
              </a:lnSpc>
              <a:spcBef>
                <a:spcPts val="1600"/>
              </a:spcBef>
              <a:spcAft>
                <a:spcPts val="0"/>
              </a:spcAft>
              <a:buClr>
                <a:srgbClr val="7D58FF"/>
              </a:buClr>
              <a:buSzPts val="1800"/>
              <a:buNone/>
              <a:defRPr/>
            </a:lvl2pPr>
            <a:lvl3pPr lvl="2" algn="l">
              <a:lnSpc>
                <a:spcPct val="100000"/>
              </a:lnSpc>
              <a:spcBef>
                <a:spcPts val="1600"/>
              </a:spcBef>
              <a:spcAft>
                <a:spcPts val="0"/>
              </a:spcAft>
              <a:buClr>
                <a:srgbClr val="7D58FF"/>
              </a:buClr>
              <a:buSzPts val="1800"/>
              <a:buNone/>
              <a:defRPr/>
            </a:lvl3pPr>
            <a:lvl4pPr lvl="3" algn="l">
              <a:lnSpc>
                <a:spcPct val="100000"/>
              </a:lnSpc>
              <a:spcBef>
                <a:spcPts val="1600"/>
              </a:spcBef>
              <a:spcAft>
                <a:spcPts val="0"/>
              </a:spcAft>
              <a:buClr>
                <a:srgbClr val="7D58FF"/>
              </a:buClr>
              <a:buSzPts val="1800"/>
              <a:buNone/>
              <a:defRPr/>
            </a:lvl4pPr>
            <a:lvl5pPr lvl="4" algn="l">
              <a:lnSpc>
                <a:spcPct val="100000"/>
              </a:lnSpc>
              <a:spcBef>
                <a:spcPts val="1600"/>
              </a:spcBef>
              <a:spcAft>
                <a:spcPts val="0"/>
              </a:spcAft>
              <a:buClr>
                <a:srgbClr val="7D58FF"/>
              </a:buClr>
              <a:buSzPts val="1800"/>
              <a:buNone/>
              <a:defRPr/>
            </a:lvl5pPr>
            <a:lvl6pPr lvl="5" algn="l">
              <a:lnSpc>
                <a:spcPct val="100000"/>
              </a:lnSpc>
              <a:spcBef>
                <a:spcPts val="1600"/>
              </a:spcBef>
              <a:spcAft>
                <a:spcPts val="0"/>
              </a:spcAft>
              <a:buClr>
                <a:srgbClr val="7D58FF"/>
              </a:buClr>
              <a:buSzPts val="1800"/>
              <a:buNone/>
              <a:defRPr/>
            </a:lvl6pPr>
            <a:lvl7pPr lvl="6" algn="l">
              <a:lnSpc>
                <a:spcPct val="100000"/>
              </a:lnSpc>
              <a:spcBef>
                <a:spcPts val="1600"/>
              </a:spcBef>
              <a:spcAft>
                <a:spcPts val="0"/>
              </a:spcAft>
              <a:buClr>
                <a:srgbClr val="7D58FF"/>
              </a:buClr>
              <a:buSzPts val="1800"/>
              <a:buNone/>
              <a:defRPr/>
            </a:lvl7pPr>
            <a:lvl8pPr lvl="7" algn="l">
              <a:lnSpc>
                <a:spcPct val="100000"/>
              </a:lnSpc>
              <a:spcBef>
                <a:spcPts val="1600"/>
              </a:spcBef>
              <a:spcAft>
                <a:spcPts val="0"/>
              </a:spcAft>
              <a:buClr>
                <a:srgbClr val="7D58FF"/>
              </a:buClr>
              <a:buSzPts val="1800"/>
              <a:buNone/>
              <a:defRPr/>
            </a:lvl8pPr>
            <a:lvl9pPr lvl="8" algn="l">
              <a:lnSpc>
                <a:spcPct val="100000"/>
              </a:lnSpc>
              <a:spcBef>
                <a:spcPts val="1600"/>
              </a:spcBef>
              <a:spcAft>
                <a:spcPts val="0"/>
              </a:spcAft>
              <a:buClr>
                <a:srgbClr val="7D58FF"/>
              </a:buClr>
              <a:buSzPts val="1800"/>
              <a:buNone/>
              <a:defRPr/>
            </a:lvl9pPr>
          </a:lstStyle>
          <a:p/>
        </p:txBody>
      </p:sp>
      <p:pic>
        <p:nvPicPr>
          <p:cNvPr id="60" name="Google Shape;60;p93"/>
          <p:cNvPicPr preferRelativeResize="0"/>
          <p:nvPr/>
        </p:nvPicPr>
        <p:blipFill rotWithShape="1">
          <a:blip r:embed="rId2">
            <a:alphaModFix/>
          </a:blip>
          <a:srcRect b="0" l="0" r="0" t="0"/>
          <a:stretch/>
        </p:blipFill>
        <p:spPr>
          <a:xfrm>
            <a:off x="10855881" y="457200"/>
            <a:ext cx="971015" cy="971015"/>
          </a:xfrm>
          <a:prstGeom prst="rect">
            <a:avLst/>
          </a:prstGeom>
          <a:noFill/>
          <a:ln>
            <a:noFill/>
          </a:ln>
        </p:spPr>
      </p:pic>
      <p:cxnSp>
        <p:nvCxnSpPr>
          <p:cNvPr id="61" name="Google Shape;61;p93"/>
          <p:cNvCxnSpPr/>
          <p:nvPr/>
        </p:nvCxnSpPr>
        <p:spPr>
          <a:xfrm>
            <a:off x="392827" y="4449605"/>
            <a:ext cx="7312500" cy="0"/>
          </a:xfrm>
          <a:prstGeom prst="straightConnector1">
            <a:avLst/>
          </a:prstGeom>
          <a:noFill/>
          <a:ln cap="flat" cmpd="sng" w="15875">
            <a:solidFill>
              <a:schemeClr val="accent2"/>
            </a:solidFill>
            <a:prstDash val="solid"/>
            <a:miter lim="400000"/>
            <a:headEnd len="sm" w="sm" type="none"/>
            <a:tailEnd len="sm" w="sm" type="none"/>
          </a:ln>
        </p:spPr>
      </p:cxnSp>
      <p:cxnSp>
        <p:nvCxnSpPr>
          <p:cNvPr id="62" name="Google Shape;62;p93"/>
          <p:cNvCxnSpPr/>
          <p:nvPr/>
        </p:nvCxnSpPr>
        <p:spPr>
          <a:xfrm>
            <a:off x="392827" y="3179736"/>
            <a:ext cx="7312500" cy="0"/>
          </a:xfrm>
          <a:prstGeom prst="straightConnector1">
            <a:avLst/>
          </a:prstGeom>
          <a:noFill/>
          <a:ln cap="flat" cmpd="sng" w="63500">
            <a:solidFill>
              <a:schemeClr val="accent2"/>
            </a:solidFill>
            <a:prstDash val="solid"/>
            <a:miter lim="400000"/>
            <a:headEnd len="sm" w="sm" type="none"/>
            <a:tailEnd len="sm" w="sm" type="none"/>
          </a:ln>
        </p:spPr>
      </p:cxn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pic>
        <p:nvPicPr>
          <p:cNvPr id="6" name="Google Shape;6;p84"/>
          <p:cNvPicPr preferRelativeResize="0"/>
          <p:nvPr/>
        </p:nvPicPr>
        <p:blipFill rotWithShape="1">
          <a:blip r:embed="rId1">
            <a:alphaModFix/>
          </a:blip>
          <a:srcRect b="0" l="0" r="0" t="0"/>
          <a:stretch/>
        </p:blipFill>
        <p:spPr>
          <a:xfrm>
            <a:off x="11300582" y="476777"/>
            <a:ext cx="510418" cy="510300"/>
          </a:xfrm>
          <a:prstGeom prst="rect">
            <a:avLst/>
          </a:prstGeom>
          <a:noFill/>
          <a:ln>
            <a:noFill/>
          </a:ln>
        </p:spPr>
      </p:pic>
      <p:sp>
        <p:nvSpPr>
          <p:cNvPr id="7" name="Google Shape;7;p84"/>
          <p:cNvSpPr txBox="1"/>
          <p:nvPr>
            <p:ph type="title"/>
          </p:nvPr>
        </p:nvSpPr>
        <p:spPr>
          <a:xfrm>
            <a:off x="381000" y="479396"/>
            <a:ext cx="10818000" cy="108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2600"/>
              <a:buFont typeface="Roboto"/>
              <a:buNone/>
              <a:defRPr b="0" i="0" sz="2600" u="none" cap="none" strike="noStrike">
                <a:solidFill>
                  <a:schemeClr val="lt1"/>
                </a:solidFill>
                <a:latin typeface="Roboto"/>
                <a:ea typeface="Roboto"/>
                <a:cs typeface="Roboto"/>
                <a:sym typeface="Roboto"/>
              </a:defRPr>
            </a:lvl1pPr>
            <a:lvl2pPr lvl="1" marR="0" rtl="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2pPr>
            <a:lvl3pPr lvl="2" marR="0" rtl="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3pPr>
            <a:lvl4pPr lvl="3" marR="0" rtl="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4pPr>
            <a:lvl5pPr lvl="4" marR="0" rtl="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5pPr>
            <a:lvl6pPr lvl="5" marR="0" rtl="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6pPr>
            <a:lvl7pPr lvl="6" marR="0" rtl="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7pPr>
            <a:lvl8pPr lvl="7" marR="0" rtl="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8pPr>
            <a:lvl9pPr lvl="8" marR="0" rtl="0" algn="l">
              <a:lnSpc>
                <a:spcPct val="100000"/>
              </a:lnSpc>
              <a:spcBef>
                <a:spcPts val="1600"/>
              </a:spcBef>
              <a:spcAft>
                <a:spcPts val="0"/>
              </a:spcAft>
              <a:buClr>
                <a:srgbClr val="7D58FF"/>
              </a:buClr>
              <a:buSzPts val="3200"/>
              <a:buFont typeface="Roboto"/>
              <a:buNone/>
              <a:defRPr b="0" i="0" sz="3200" u="none" cap="none" strike="noStrike">
                <a:solidFill>
                  <a:srgbClr val="7D58FF"/>
                </a:solidFill>
                <a:latin typeface="Roboto"/>
                <a:ea typeface="Roboto"/>
                <a:cs typeface="Roboto"/>
                <a:sym typeface="Roboto"/>
              </a:defRPr>
            </a:lvl9pPr>
          </a:lstStyle>
          <a:p/>
        </p:txBody>
      </p:sp>
      <p:sp>
        <p:nvSpPr>
          <p:cNvPr id="8" name="Google Shape;8;p84"/>
          <p:cNvSpPr txBox="1"/>
          <p:nvPr>
            <p:ph idx="1" type="body"/>
          </p:nvPr>
        </p:nvSpPr>
        <p:spPr>
          <a:xfrm>
            <a:off x="381000" y="1752600"/>
            <a:ext cx="11430000" cy="45720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2"/>
              </a:buClr>
              <a:buSzPts val="2000"/>
              <a:buFont typeface="Roboto"/>
              <a:buNone/>
              <a:defRPr b="0" i="0" sz="2000" u="none" cap="none" strike="noStrike">
                <a:solidFill>
                  <a:schemeClr val="lt2"/>
                </a:solidFill>
                <a:latin typeface="Roboto"/>
                <a:ea typeface="Roboto"/>
                <a:cs typeface="Roboto"/>
                <a:sym typeface="Roboto"/>
              </a:defRPr>
            </a:lvl1pPr>
            <a:lvl2pPr indent="-342900" lvl="1" marL="914400" marR="0" rtl="0" algn="l">
              <a:lnSpc>
                <a:spcPct val="100000"/>
              </a:lnSpc>
              <a:spcBef>
                <a:spcPts val="600"/>
              </a:spcBef>
              <a:spcAft>
                <a:spcPts val="0"/>
              </a:spcAft>
              <a:buClr>
                <a:schemeClr val="lt1"/>
              </a:buClr>
              <a:buSzPts val="1800"/>
              <a:buFont typeface="Arial"/>
              <a:buChar char="•"/>
              <a:defRPr b="0" i="0" sz="1800" u="none" cap="none" strike="noStrike">
                <a:solidFill>
                  <a:schemeClr val="lt2"/>
                </a:solidFill>
                <a:latin typeface="Roboto"/>
                <a:ea typeface="Roboto"/>
                <a:cs typeface="Roboto"/>
                <a:sym typeface="Roboto"/>
              </a:defRPr>
            </a:lvl2pPr>
            <a:lvl3pPr indent="-330200" lvl="2" marL="1371600" marR="0" rtl="0" algn="l">
              <a:lnSpc>
                <a:spcPct val="100000"/>
              </a:lnSpc>
              <a:spcBef>
                <a:spcPts val="600"/>
              </a:spcBef>
              <a:spcAft>
                <a:spcPts val="0"/>
              </a:spcAft>
              <a:buClr>
                <a:schemeClr val="lt1"/>
              </a:buClr>
              <a:buSzPts val="1600"/>
              <a:buFont typeface="Arial"/>
              <a:buChar char="•"/>
              <a:defRPr b="0" i="0" sz="1600" u="none" cap="none" strike="noStrike">
                <a:solidFill>
                  <a:schemeClr val="lt2"/>
                </a:solidFill>
                <a:latin typeface="Roboto"/>
                <a:ea typeface="Roboto"/>
                <a:cs typeface="Roboto"/>
                <a:sym typeface="Roboto"/>
              </a:defRPr>
            </a:lvl3pPr>
            <a:lvl4pPr indent="-330200" lvl="3" marL="1828800" marR="0" rtl="0" algn="l">
              <a:lnSpc>
                <a:spcPct val="100000"/>
              </a:lnSpc>
              <a:spcBef>
                <a:spcPts val="600"/>
              </a:spcBef>
              <a:spcAft>
                <a:spcPts val="0"/>
              </a:spcAft>
              <a:buClr>
                <a:schemeClr val="lt1"/>
              </a:buClr>
              <a:buSzPts val="1600"/>
              <a:buFont typeface="Arial"/>
              <a:buChar char="•"/>
              <a:defRPr b="0" i="0" sz="1600" u="none" cap="none" strike="noStrike">
                <a:solidFill>
                  <a:schemeClr val="lt2"/>
                </a:solidFill>
                <a:latin typeface="Roboto"/>
                <a:ea typeface="Roboto"/>
                <a:cs typeface="Roboto"/>
                <a:sym typeface="Roboto"/>
              </a:defRPr>
            </a:lvl4pPr>
            <a:lvl5pPr indent="-342900" lvl="4" marL="2286000" marR="0" rtl="0" algn="l">
              <a:lnSpc>
                <a:spcPct val="100000"/>
              </a:lnSpc>
              <a:spcBef>
                <a:spcPts val="600"/>
              </a:spcBef>
              <a:spcAft>
                <a:spcPts val="0"/>
              </a:spcAft>
              <a:buClr>
                <a:srgbClr val="1A1F29"/>
              </a:buClr>
              <a:buSzPts val="1800"/>
              <a:buFont typeface="Arial"/>
              <a:buChar char="•"/>
              <a:defRPr b="0" i="0" sz="1800" u="none" cap="none" strike="noStrike">
                <a:solidFill>
                  <a:srgbClr val="1A1F29"/>
                </a:solidFill>
                <a:latin typeface="Roboto"/>
                <a:ea typeface="Roboto"/>
                <a:cs typeface="Roboto"/>
                <a:sym typeface="Roboto"/>
              </a:defRPr>
            </a:lvl5pPr>
            <a:lvl6pPr indent="-381000" lvl="5" marL="2743200" marR="0" rtl="0" algn="l">
              <a:lnSpc>
                <a:spcPct val="100000"/>
              </a:lnSpc>
              <a:spcBef>
                <a:spcPts val="2600"/>
              </a:spcBef>
              <a:spcAft>
                <a:spcPts val="0"/>
              </a:spcAft>
              <a:buClr>
                <a:srgbClr val="FFFFFF"/>
              </a:buClr>
              <a:buSzPts val="2400"/>
              <a:buFont typeface="Roboto"/>
              <a:buChar char="•"/>
              <a:defRPr b="0" i="0" sz="2400" u="none" cap="none" strike="noStrike">
                <a:solidFill>
                  <a:srgbClr val="FFFFFF"/>
                </a:solidFill>
                <a:latin typeface="Roboto"/>
                <a:ea typeface="Roboto"/>
                <a:cs typeface="Roboto"/>
                <a:sym typeface="Roboto"/>
              </a:defRPr>
            </a:lvl6pPr>
            <a:lvl7pPr indent="-342900" lvl="6" marL="3200400" marR="0" rtl="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7pPr>
            <a:lvl8pPr indent="-342900" lvl="7" marL="3657600" marR="0" rtl="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8pPr>
            <a:lvl9pPr indent="-342900" lvl="8" marL="4114800" marR="0" rtl="0" algn="l">
              <a:lnSpc>
                <a:spcPct val="100000"/>
              </a:lnSpc>
              <a:spcBef>
                <a:spcPts val="2600"/>
              </a:spcBef>
              <a:spcAft>
                <a:spcPts val="0"/>
              </a:spcAft>
              <a:buClr>
                <a:srgbClr val="FFFFFF"/>
              </a:buClr>
              <a:buSzPts val="1800"/>
              <a:buFont typeface="Roboto"/>
              <a:buChar char="•"/>
              <a:defRPr b="0" i="0" sz="2400" u="none" cap="none" strike="noStrike">
                <a:solidFill>
                  <a:srgbClr val="FFFFFF"/>
                </a:solidFill>
                <a:latin typeface="Roboto"/>
                <a:ea typeface="Roboto"/>
                <a:cs typeface="Roboto"/>
                <a:sym typeface="Roboto"/>
              </a:defRPr>
            </a:lvl9pPr>
          </a:lstStyle>
          <a:p/>
        </p:txBody>
      </p:sp>
      <p:cxnSp>
        <p:nvCxnSpPr>
          <p:cNvPr id="9" name="Google Shape;9;p84"/>
          <p:cNvCxnSpPr/>
          <p:nvPr/>
        </p:nvCxnSpPr>
        <p:spPr>
          <a:xfrm>
            <a:off x="381000" y="374701"/>
            <a:ext cx="11430000" cy="0"/>
          </a:xfrm>
          <a:prstGeom prst="straightConnector1">
            <a:avLst/>
          </a:prstGeom>
          <a:noFill/>
          <a:ln cap="flat" cmpd="sng" w="63500">
            <a:solidFill>
              <a:schemeClr val="accent2"/>
            </a:solidFill>
            <a:prstDash val="solid"/>
            <a:miter lim="400000"/>
            <a:headEnd len="sm" w="sm" type="none"/>
            <a:tailEnd len="sm" w="sm" type="none"/>
          </a:ln>
        </p:spPr>
      </p:cxnSp>
      <p:sp>
        <p:nvSpPr>
          <p:cNvPr id="10" name="Google Shape;10;p84"/>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lvl1pPr lvl="0" marR="0" rtl="0" algn="l">
              <a:lnSpc>
                <a:spcPct val="100000"/>
              </a:lnSpc>
              <a:spcBef>
                <a:spcPts val="1600"/>
              </a:spcBef>
              <a:spcAft>
                <a:spcPts val="0"/>
              </a:spcAft>
              <a:buClr>
                <a:srgbClr val="888888"/>
              </a:buClr>
              <a:buSzPts val="700"/>
              <a:buFont typeface="Courier New"/>
              <a:buNone/>
              <a:defRPr b="0" i="0" sz="700" u="none" cap="none" strike="noStrike">
                <a:solidFill>
                  <a:srgbClr val="888888"/>
                </a:solidFill>
                <a:latin typeface="Courier New"/>
                <a:ea typeface="Courier New"/>
                <a:cs typeface="Courier New"/>
                <a:sym typeface="Courier New"/>
              </a:defRPr>
            </a:lvl1pPr>
            <a:lvl2pPr lvl="1" marR="0" rtl="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2pPr>
            <a:lvl3pPr lvl="2" marR="0" rtl="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3pPr>
            <a:lvl4pPr lvl="3" marR="0" rtl="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4pPr>
            <a:lvl5pPr lvl="4" marR="0" rtl="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5pPr>
            <a:lvl6pPr lvl="5" marR="0" rtl="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6pPr>
            <a:lvl7pPr lvl="6" marR="0" rtl="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7pPr>
            <a:lvl8pPr lvl="7" marR="0" rtl="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8pPr>
            <a:lvl9pPr lvl="8" marR="0" rtl="0" algn="l">
              <a:lnSpc>
                <a:spcPct val="100000"/>
              </a:lnSpc>
              <a:spcBef>
                <a:spcPts val="1600"/>
              </a:spcBef>
              <a:spcAft>
                <a:spcPts val="0"/>
              </a:spcAft>
              <a:buClr>
                <a:srgbClr val="FFFFFF"/>
              </a:buClr>
              <a:buSzPts val="2400"/>
              <a:buFont typeface="Roboto"/>
              <a:buNone/>
              <a:defRPr b="0" i="0" sz="2400" u="none" cap="none" strike="noStrike">
                <a:solidFill>
                  <a:srgbClr val="FFFFFF"/>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40">
          <p15:clr>
            <a:srgbClr val="F26B43"/>
          </p15:clr>
        </p15:guide>
        <p15:guide id="4" pos="7440">
          <p15:clr>
            <a:srgbClr val="F26B43"/>
          </p15:clr>
        </p15:guide>
        <p15:guide id="5" orient="horz" pos="288">
          <p15:clr>
            <a:srgbClr val="F26B43"/>
          </p15:clr>
        </p15:guide>
        <p15:guide id="6" orient="horz" pos="984">
          <p15:clr>
            <a:srgbClr val="F26B43"/>
          </p15:clr>
        </p15:guide>
        <p15:guide id="7" orient="horz" pos="1104">
          <p15:clr>
            <a:srgbClr val="F26B43"/>
          </p15:clr>
        </p15:guide>
        <p15:guide id="8" orient="horz" pos="39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4.png"/><Relationship Id="rId9" Type="http://schemas.openxmlformats.org/officeDocument/2006/relationships/image" Target="../media/image18.png"/><Relationship Id="rId5" Type="http://schemas.openxmlformats.org/officeDocument/2006/relationships/image" Target="../media/image16.png"/><Relationship Id="rId6" Type="http://schemas.openxmlformats.org/officeDocument/2006/relationships/image" Target="../media/image12.png"/><Relationship Id="rId7" Type="http://schemas.openxmlformats.org/officeDocument/2006/relationships/image" Target="../media/image15.png"/><Relationship Id="rId8" Type="http://schemas.openxmlformats.org/officeDocument/2006/relationships/image" Target="../media/image17.png"/><Relationship Id="rId11" Type="http://schemas.openxmlformats.org/officeDocument/2006/relationships/image" Target="../media/image21.png"/><Relationship Id="rId10" Type="http://schemas.openxmlformats.org/officeDocument/2006/relationships/image" Target="../media/image20.png"/><Relationship Id="rId12"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40.png"/><Relationship Id="rId9" Type="http://schemas.openxmlformats.org/officeDocument/2006/relationships/image" Target="../media/image35.png"/><Relationship Id="rId5" Type="http://schemas.openxmlformats.org/officeDocument/2006/relationships/image" Target="../media/image26.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11" Type="http://schemas.openxmlformats.org/officeDocument/2006/relationships/image" Target="../media/image32.png"/><Relationship Id="rId10" Type="http://schemas.openxmlformats.org/officeDocument/2006/relationships/image" Target="../media/image33.png"/><Relationship Id="rId13" Type="http://schemas.openxmlformats.org/officeDocument/2006/relationships/image" Target="../media/image34.png"/><Relationship Id="rId12" Type="http://schemas.openxmlformats.org/officeDocument/2006/relationships/image" Target="../media/image31.png"/><Relationship Id="rId14"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39.png"/></Relationships>
</file>

<file path=ppt/slides/_rels/slide35.xml.rels><?xml version="1.0" encoding="UTF-8" standalone="yes"?><Relationships xmlns="http://schemas.openxmlformats.org/package/2006/relationships"><Relationship Id="rId20"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30.png"/><Relationship Id="rId9" Type="http://schemas.openxmlformats.org/officeDocument/2006/relationships/image" Target="../media/image46.png"/><Relationship Id="rId5" Type="http://schemas.openxmlformats.org/officeDocument/2006/relationships/image" Target="../media/image33.png"/><Relationship Id="rId6" Type="http://schemas.openxmlformats.org/officeDocument/2006/relationships/image" Target="../media/image40.png"/><Relationship Id="rId7" Type="http://schemas.openxmlformats.org/officeDocument/2006/relationships/image" Target="../media/image28.png"/><Relationship Id="rId8" Type="http://schemas.openxmlformats.org/officeDocument/2006/relationships/image" Target="../media/image37.png"/><Relationship Id="rId11" Type="http://schemas.openxmlformats.org/officeDocument/2006/relationships/image" Target="../media/image32.png"/><Relationship Id="rId10" Type="http://schemas.openxmlformats.org/officeDocument/2006/relationships/image" Target="../media/image47.png"/><Relationship Id="rId13" Type="http://schemas.openxmlformats.org/officeDocument/2006/relationships/image" Target="../media/image50.png"/><Relationship Id="rId12" Type="http://schemas.openxmlformats.org/officeDocument/2006/relationships/image" Target="../media/image41.png"/><Relationship Id="rId15" Type="http://schemas.openxmlformats.org/officeDocument/2006/relationships/image" Target="../media/image35.png"/><Relationship Id="rId14" Type="http://schemas.openxmlformats.org/officeDocument/2006/relationships/image" Target="../media/image29.png"/><Relationship Id="rId17" Type="http://schemas.openxmlformats.org/officeDocument/2006/relationships/image" Target="../media/image49.png"/><Relationship Id="rId16" Type="http://schemas.openxmlformats.org/officeDocument/2006/relationships/image" Target="../media/image43.png"/><Relationship Id="rId19" Type="http://schemas.openxmlformats.org/officeDocument/2006/relationships/image" Target="../media/image48.png"/><Relationship Id="rId18"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0.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0.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0.png"/><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76.png"/><Relationship Id="rId4" Type="http://schemas.openxmlformats.org/officeDocument/2006/relationships/hyperlink" Target="https://www.projectcalico.org/" TargetMode="External"/><Relationship Id="rId5"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hyperlink" Target="https://github.com/containernetworking/cni" TargetMode="Externa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2.png"/><Relationship Id="rId4" Type="http://schemas.openxmlformats.org/officeDocument/2006/relationships/image" Target="../media/image58.png"/><Relationship Id="rId9" Type="http://schemas.openxmlformats.org/officeDocument/2006/relationships/image" Target="../media/image65.png"/><Relationship Id="rId5" Type="http://schemas.openxmlformats.org/officeDocument/2006/relationships/image" Target="../media/image60.png"/><Relationship Id="rId6" Type="http://schemas.openxmlformats.org/officeDocument/2006/relationships/image" Target="../media/image62.png"/><Relationship Id="rId7" Type="http://schemas.openxmlformats.org/officeDocument/2006/relationships/image" Target="../media/image57.jpg"/><Relationship Id="rId8" Type="http://schemas.openxmlformats.org/officeDocument/2006/relationships/image" Target="../media/image56.png"/><Relationship Id="rId11" Type="http://schemas.openxmlformats.org/officeDocument/2006/relationships/image" Target="../media/image59.jpg"/><Relationship Id="rId10" Type="http://schemas.openxmlformats.org/officeDocument/2006/relationships/image" Target="../media/image64.png"/><Relationship Id="rId13" Type="http://schemas.openxmlformats.org/officeDocument/2006/relationships/image" Target="../media/image63.png"/><Relationship Id="rId12" Type="http://schemas.openxmlformats.org/officeDocument/2006/relationships/image" Target="../media/image61.jpg"/><Relationship Id="rId14" Type="http://schemas.openxmlformats.org/officeDocument/2006/relationships/image" Target="../media/image6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hyperlink" Target="https://kubernetes-csi.github.io/docs/drivers.html" TargetMode="Externa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en.wikipedia.org/wiki/Kubernetes#cite_note-:2-3" TargetMode="External"/><Relationship Id="rId4" Type="http://schemas.openxmlformats.org/officeDocument/2006/relationships/hyperlink" Target="https://en.wikipedia.org/wiki/Open-source_software" TargetMode="External"/><Relationship Id="rId9" Type="http://schemas.openxmlformats.org/officeDocument/2006/relationships/hyperlink" Target="https://en.wikipedia.org/wiki/Cloud_Native_Computing_Foundation" TargetMode="External"/><Relationship Id="rId5" Type="http://schemas.openxmlformats.org/officeDocument/2006/relationships/hyperlink" Target="https://en.wikipedia.org/wiki/Operating-system-level_virtualization" TargetMode="External"/><Relationship Id="rId6" Type="http://schemas.openxmlformats.org/officeDocument/2006/relationships/hyperlink" Target="https://en.wikipedia.org/wiki/Orchestration_(computing)" TargetMode="External"/><Relationship Id="rId7" Type="http://schemas.openxmlformats.org/officeDocument/2006/relationships/hyperlink" Target="https://en.wikipedia.org/wiki/Application_software" TargetMode="External"/><Relationship Id="rId8" Type="http://schemas.openxmlformats.org/officeDocument/2006/relationships/hyperlink" Target="https://en.wikipedia.org/wiki/Kubernetes#cite_note-4" TargetMode="External"/><Relationship Id="rId11" Type="http://schemas.openxmlformats.org/officeDocument/2006/relationships/image" Target="../media/image6.png"/><Relationship Id="rId10" Type="http://schemas.openxmlformats.org/officeDocument/2006/relationships/hyperlink" Target="https://en.wikipedia.org/wiki/Kubernetes#cite_note-:2-3"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7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73.png"/><Relationship Id="rId4" Type="http://schemas.openxmlformats.org/officeDocument/2006/relationships/hyperlink" Target="https://kudo.dev/"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79.png"/><Relationship Id="rId4" Type="http://schemas.openxmlformats.org/officeDocument/2006/relationships/image" Target="../media/image77.png"/><Relationship Id="rId5" Type="http://schemas.openxmlformats.org/officeDocument/2006/relationships/image" Target="../media/image80.png"/><Relationship Id="rId6" Type="http://schemas.openxmlformats.org/officeDocument/2006/relationships/image" Target="../media/image7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38.png"/><Relationship Id="rId6" Type="http://schemas.openxmlformats.org/officeDocument/2006/relationships/image" Target="../media/image42.png"/><Relationship Id="rId7"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86.png"/><Relationship Id="rId4" Type="http://schemas.openxmlformats.org/officeDocument/2006/relationships/hyperlink" Target="https://d2iq.com/solutions/ksphere/konvoy" TargetMode="External"/><Relationship Id="rId5" Type="http://schemas.openxmlformats.org/officeDocument/2006/relationships/hyperlink" Target="https://d2iq.com/solutions/ksphere/konvoy" TargetMode="External"/><Relationship Id="rId6" Type="http://schemas.openxmlformats.org/officeDocument/2006/relationships/hyperlink" Target="https://docs.d2iq.com/ksphere/konvoy/latest/introduction/"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hyperlink" Target="https://github.com/mesosphere/konvoy-training" TargetMode="External"/><Relationship Id="rId4" Type="http://schemas.openxmlformats.org/officeDocument/2006/relationships/hyperlink" Target="https://docs.google.com/loca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hyperlink" Target="https://www.cncf.io/projects/" TargetMode="External"/><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
          <p:cNvSpPr txBox="1"/>
          <p:nvPr>
            <p:ph type="title"/>
          </p:nvPr>
        </p:nvSpPr>
        <p:spPr>
          <a:xfrm>
            <a:off x="373974" y="1614825"/>
            <a:ext cx="7312500" cy="2218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sz="4800"/>
              <a:t>D2iQ Kubernetes Workshop</a:t>
            </a:r>
            <a:endParaRPr sz="4800"/>
          </a:p>
        </p:txBody>
      </p:sp>
      <p:sp>
        <p:nvSpPr>
          <p:cNvPr id="167" name="Google Shape;167;p1"/>
          <p:cNvSpPr txBox="1"/>
          <p:nvPr>
            <p:ph idx="1" type="body"/>
          </p:nvPr>
        </p:nvSpPr>
        <p:spPr>
          <a:xfrm>
            <a:off x="373974" y="4009451"/>
            <a:ext cx="7312500" cy="949800"/>
          </a:xfrm>
          <a:prstGeom prst="rect">
            <a:avLst/>
          </a:prstGeom>
          <a:noFill/>
          <a:ln>
            <a:noFill/>
          </a:ln>
        </p:spPr>
        <p:txBody>
          <a:bodyPr anchorCtr="0" anchor="t" bIns="0" lIns="0" spcFirstLastPara="1" rIns="0" wrap="square" tIns="0">
            <a:noAutofit/>
          </a:bodyPr>
          <a:lstStyle/>
          <a:p>
            <a:pPr indent="-228600" lvl="0" marL="457200" rtl="0" algn="l">
              <a:lnSpc>
                <a:spcPct val="100000"/>
              </a:lnSpc>
              <a:spcBef>
                <a:spcPts val="0"/>
              </a:spcBef>
              <a:spcAft>
                <a:spcPts val="0"/>
              </a:spcAft>
              <a:buClr>
                <a:schemeClr val="dk1"/>
              </a:buClr>
              <a:buSzPts val="1200"/>
              <a:buFont typeface="Roboto"/>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10"/>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The Architecture</a:t>
            </a:r>
            <a:endParaRPr/>
          </a:p>
        </p:txBody>
      </p:sp>
      <p:sp>
        <p:nvSpPr>
          <p:cNvPr id="231" name="Google Shape;231;p10"/>
          <p:cNvSpPr txBox="1"/>
          <p:nvPr>
            <p:ph idx="1" type="body"/>
          </p:nvPr>
        </p:nvSpPr>
        <p:spPr>
          <a:xfrm>
            <a:off x="609600" y="1905000"/>
            <a:ext cx="10972800" cy="4343700"/>
          </a:xfrm>
          <a:prstGeom prst="rect">
            <a:avLst/>
          </a:prstGeom>
          <a:noFill/>
          <a:ln>
            <a:noFill/>
          </a:ln>
        </p:spPr>
        <p:txBody>
          <a:bodyPr anchorCtr="0" anchor="t" bIns="0" lIns="0" spcFirstLastPara="1" rIns="0" wrap="square" tIns="0">
            <a:noAutofit/>
          </a:bodyPr>
          <a:lstStyle/>
          <a:p>
            <a:pPr indent="0" lvl="0" marL="457200" rtl="0" algn="l">
              <a:lnSpc>
                <a:spcPct val="110000"/>
              </a:lnSpc>
              <a:spcBef>
                <a:spcPts val="1200"/>
              </a:spcBef>
              <a:spcAft>
                <a:spcPts val="0"/>
              </a:spcAft>
              <a:buSzPts val="1600"/>
              <a:buNone/>
            </a:pPr>
            <a:r>
              <a:rPr lang="en-US" sz="2400"/>
              <a:t>Kubernetes has a complex architecture of components (Distributed System)</a:t>
            </a:r>
            <a:endParaRPr sz="2400"/>
          </a:p>
          <a:p>
            <a:pPr indent="-381000" lvl="0" marL="457200" rtl="0" algn="l">
              <a:lnSpc>
                <a:spcPct val="110000"/>
              </a:lnSpc>
              <a:spcBef>
                <a:spcPts val="1200"/>
              </a:spcBef>
              <a:spcAft>
                <a:spcPts val="0"/>
              </a:spcAft>
              <a:buSzPts val="2400"/>
              <a:buChar char="•"/>
            </a:pPr>
            <a:r>
              <a:rPr lang="en-US" sz="2400"/>
              <a:t>The components are divided in 2 categories: </a:t>
            </a:r>
            <a:endParaRPr sz="2400"/>
          </a:p>
          <a:p>
            <a:pPr indent="-381000" lvl="1" marL="914400" rtl="0" algn="l">
              <a:lnSpc>
                <a:spcPct val="110000"/>
              </a:lnSpc>
              <a:spcBef>
                <a:spcPts val="0"/>
              </a:spcBef>
              <a:spcAft>
                <a:spcPts val="0"/>
              </a:spcAft>
              <a:buSzPts val="2400"/>
              <a:buChar char="•"/>
            </a:pPr>
            <a:r>
              <a:rPr lang="en-US" sz="2400"/>
              <a:t>Management Plane</a:t>
            </a:r>
            <a:endParaRPr sz="2400"/>
          </a:p>
          <a:p>
            <a:pPr indent="-381000" lvl="1" marL="914400" rtl="0" algn="l">
              <a:lnSpc>
                <a:spcPct val="110000"/>
              </a:lnSpc>
              <a:spcBef>
                <a:spcPts val="0"/>
              </a:spcBef>
              <a:spcAft>
                <a:spcPts val="0"/>
              </a:spcAft>
              <a:buSzPts val="2400"/>
              <a:buChar char="•"/>
            </a:pPr>
            <a:r>
              <a:rPr lang="en-US" sz="2400"/>
              <a:t>Worker</a:t>
            </a:r>
            <a:endParaRPr sz="2400"/>
          </a:p>
          <a:p>
            <a:pPr indent="-381000" lvl="0" marL="457200" rtl="0" algn="l">
              <a:lnSpc>
                <a:spcPct val="110000"/>
              </a:lnSpc>
              <a:spcBef>
                <a:spcPts val="0"/>
              </a:spcBef>
              <a:spcAft>
                <a:spcPts val="0"/>
              </a:spcAft>
              <a:buSzPts val="2400"/>
              <a:buChar char="•"/>
            </a:pPr>
            <a:r>
              <a:rPr lang="en-US" sz="2400"/>
              <a:t>The components are deployed across nodes/machines and make a Cluster</a:t>
            </a:r>
            <a:endParaRPr sz="2400"/>
          </a:p>
        </p:txBody>
      </p:sp>
      <p:sp>
        <p:nvSpPr>
          <p:cNvPr id="232" name="Google Shape;232;p10"/>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11"/>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160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pic>
        <p:nvPicPr>
          <p:cNvPr id="238" name="Google Shape;238;p11"/>
          <p:cNvPicPr preferRelativeResize="0"/>
          <p:nvPr/>
        </p:nvPicPr>
        <p:blipFill rotWithShape="1">
          <a:blip r:embed="rId3">
            <a:alphaModFix/>
          </a:blip>
          <a:srcRect b="0" l="0" r="0" t="0"/>
          <a:stretch/>
        </p:blipFill>
        <p:spPr>
          <a:xfrm>
            <a:off x="2153125" y="568725"/>
            <a:ext cx="8477250" cy="6000750"/>
          </a:xfrm>
          <a:prstGeom prst="rect">
            <a:avLst/>
          </a:prstGeom>
          <a:noFill/>
          <a:ln>
            <a:noFill/>
          </a:ln>
        </p:spPr>
      </p:pic>
      <p:sp>
        <p:nvSpPr>
          <p:cNvPr id="239" name="Google Shape;239;p11"/>
          <p:cNvSpPr txBox="1"/>
          <p:nvPr/>
        </p:nvSpPr>
        <p:spPr>
          <a:xfrm>
            <a:off x="9460225" y="6248700"/>
            <a:ext cx="26073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*Wikipedia</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12"/>
          <p:cNvSpPr txBox="1"/>
          <p:nvPr>
            <p:ph type="title"/>
          </p:nvPr>
        </p:nvSpPr>
        <p:spPr>
          <a:xfrm>
            <a:off x="609600" y="609600"/>
            <a:ext cx="88392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Is More Than Just “Kubernetes”</a:t>
            </a:r>
            <a:endParaRPr/>
          </a:p>
          <a:p>
            <a:pPr indent="0" lvl="0" marL="0" rtl="0" algn="l">
              <a:lnSpc>
                <a:spcPct val="100000"/>
              </a:lnSpc>
              <a:spcBef>
                <a:spcPts val="1600"/>
              </a:spcBef>
              <a:spcAft>
                <a:spcPts val="0"/>
              </a:spcAft>
              <a:buSzPts val="3100"/>
              <a:buNone/>
            </a:pPr>
            <a:r>
              <a:t/>
            </a:r>
            <a:endParaRPr/>
          </a:p>
        </p:txBody>
      </p:sp>
      <p:sp>
        <p:nvSpPr>
          <p:cNvPr id="245" name="Google Shape;245;p12"/>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
        <p:nvSpPr>
          <p:cNvPr id="246" name="Google Shape;246;p12"/>
          <p:cNvSpPr txBox="1"/>
          <p:nvPr>
            <p:ph idx="4294967295" type="body"/>
          </p:nvPr>
        </p:nvSpPr>
        <p:spPr>
          <a:xfrm>
            <a:off x="609600" y="1676400"/>
            <a:ext cx="4913100" cy="13317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1000"/>
              </a:spcAft>
              <a:buSzPts val="2000"/>
              <a:buNone/>
            </a:pPr>
            <a:r>
              <a:rPr lang="en-US" sz="1800"/>
              <a:t>There is more to running a Kubernetes platform and deploying Cloud Native applications than simply installing Kubernetes</a:t>
            </a:r>
            <a:endParaRPr sz="1800"/>
          </a:p>
        </p:txBody>
      </p:sp>
      <p:sp>
        <p:nvSpPr>
          <p:cNvPr id="247" name="Google Shape;247;p12"/>
          <p:cNvSpPr txBox="1"/>
          <p:nvPr>
            <p:ph idx="4294967295" type="body"/>
          </p:nvPr>
        </p:nvSpPr>
        <p:spPr>
          <a:xfrm>
            <a:off x="609600" y="3195725"/>
            <a:ext cx="4913100" cy="13317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1000"/>
              </a:spcAft>
              <a:buClr>
                <a:schemeClr val="dk1"/>
              </a:buClr>
              <a:buSzPts val="1100"/>
              <a:buFont typeface="Arial"/>
              <a:buNone/>
            </a:pPr>
            <a:r>
              <a:rPr lang="en-US" sz="1800"/>
              <a:t>There are many components to integrate just to get Kubernetes up and running</a:t>
            </a:r>
            <a:endParaRPr sz="1800"/>
          </a:p>
        </p:txBody>
      </p:sp>
      <p:sp>
        <p:nvSpPr>
          <p:cNvPr id="248" name="Google Shape;248;p12"/>
          <p:cNvSpPr txBox="1"/>
          <p:nvPr>
            <p:ph idx="4294967295" type="body"/>
          </p:nvPr>
        </p:nvSpPr>
        <p:spPr>
          <a:xfrm>
            <a:off x="609600" y="4352875"/>
            <a:ext cx="4913100" cy="13317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1000"/>
              </a:spcAft>
              <a:buSzPts val="2000"/>
              <a:buNone/>
            </a:pPr>
            <a:r>
              <a:rPr lang="en-US" sz="1800"/>
              <a:t>That’s before you even start using it to run containerized workloads or connect your CI/CD pipeline</a:t>
            </a:r>
            <a:endParaRPr sz="1800"/>
          </a:p>
        </p:txBody>
      </p:sp>
      <p:grpSp>
        <p:nvGrpSpPr>
          <p:cNvPr id="249" name="Google Shape;249;p12"/>
          <p:cNvGrpSpPr/>
          <p:nvPr/>
        </p:nvGrpSpPr>
        <p:grpSpPr>
          <a:xfrm>
            <a:off x="10742719" y="3974253"/>
            <a:ext cx="1357200" cy="1332459"/>
            <a:chOff x="6871119" y="1270641"/>
            <a:chExt cx="1357200" cy="1332459"/>
          </a:xfrm>
        </p:grpSpPr>
        <p:sp>
          <p:nvSpPr>
            <p:cNvPr id="250" name="Google Shape;250;p12"/>
            <p:cNvSpPr/>
            <p:nvPr/>
          </p:nvSpPr>
          <p:spPr>
            <a:xfrm>
              <a:off x="7105269" y="1270641"/>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1" name="Google Shape;251;p12"/>
            <p:cNvPicPr preferRelativeResize="0"/>
            <p:nvPr/>
          </p:nvPicPr>
          <p:blipFill rotWithShape="1">
            <a:blip r:embed="rId3">
              <a:alphaModFix/>
            </a:blip>
            <a:srcRect b="0" l="0" r="0" t="0"/>
            <a:stretch/>
          </p:blipFill>
          <p:spPr>
            <a:xfrm>
              <a:off x="7335408" y="1500768"/>
              <a:ext cx="428625" cy="428625"/>
            </a:xfrm>
            <a:prstGeom prst="rect">
              <a:avLst/>
            </a:prstGeom>
            <a:noFill/>
            <a:ln>
              <a:noFill/>
            </a:ln>
          </p:spPr>
        </p:pic>
        <p:sp>
          <p:nvSpPr>
            <p:cNvPr id="252" name="Google Shape;252;p12"/>
            <p:cNvSpPr txBox="1"/>
            <p:nvPr/>
          </p:nvSpPr>
          <p:spPr>
            <a:xfrm>
              <a:off x="6871119" y="2236500"/>
              <a:ext cx="13572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Application Management</a:t>
              </a:r>
              <a:endParaRPr b="1" i="0" sz="1400" u="none" cap="none" strike="noStrike">
                <a:solidFill>
                  <a:srgbClr val="434343"/>
                </a:solidFill>
                <a:latin typeface="Roboto"/>
                <a:ea typeface="Roboto"/>
                <a:cs typeface="Roboto"/>
                <a:sym typeface="Roboto"/>
              </a:endParaRPr>
            </a:p>
          </p:txBody>
        </p:sp>
      </p:grpSp>
      <p:grpSp>
        <p:nvGrpSpPr>
          <p:cNvPr id="253" name="Google Shape;253;p12"/>
          <p:cNvGrpSpPr/>
          <p:nvPr/>
        </p:nvGrpSpPr>
        <p:grpSpPr>
          <a:xfrm>
            <a:off x="5784616" y="1809578"/>
            <a:ext cx="888900" cy="1267777"/>
            <a:chOff x="4191048" y="3539828"/>
            <a:chExt cx="888900" cy="1267777"/>
          </a:xfrm>
        </p:grpSpPr>
        <p:grpSp>
          <p:nvGrpSpPr>
            <p:cNvPr id="254" name="Google Shape;254;p12"/>
            <p:cNvGrpSpPr/>
            <p:nvPr/>
          </p:nvGrpSpPr>
          <p:grpSpPr>
            <a:xfrm>
              <a:off x="4191048" y="3539828"/>
              <a:ext cx="888900" cy="888900"/>
              <a:chOff x="4191061" y="3094848"/>
              <a:chExt cx="888900" cy="888900"/>
            </a:xfrm>
          </p:grpSpPr>
          <p:sp>
            <p:nvSpPr>
              <p:cNvPr id="255" name="Google Shape;255;p12"/>
              <p:cNvSpPr/>
              <p:nvPr/>
            </p:nvSpPr>
            <p:spPr>
              <a:xfrm>
                <a:off x="4191061" y="3094848"/>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6" name="Google Shape;256;p12"/>
              <p:cNvPicPr preferRelativeResize="0"/>
              <p:nvPr/>
            </p:nvPicPr>
            <p:blipFill rotWithShape="1">
              <a:blip r:embed="rId4">
                <a:alphaModFix/>
              </a:blip>
              <a:srcRect b="0" l="0" r="0" t="0"/>
              <a:stretch/>
            </p:blipFill>
            <p:spPr>
              <a:xfrm>
                <a:off x="4421188" y="3324975"/>
                <a:ext cx="428625" cy="428625"/>
              </a:xfrm>
              <a:prstGeom prst="rect">
                <a:avLst/>
              </a:prstGeom>
              <a:noFill/>
              <a:ln>
                <a:noFill/>
              </a:ln>
            </p:spPr>
          </p:pic>
        </p:grpSp>
        <p:sp>
          <p:nvSpPr>
            <p:cNvPr id="257" name="Google Shape;257;p12"/>
            <p:cNvSpPr txBox="1"/>
            <p:nvPr/>
          </p:nvSpPr>
          <p:spPr>
            <a:xfrm>
              <a:off x="4191048" y="4441005"/>
              <a:ext cx="8889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Install</a:t>
              </a:r>
              <a:endParaRPr b="1" i="0" sz="1400" u="none" cap="none" strike="noStrike">
                <a:solidFill>
                  <a:srgbClr val="434343"/>
                </a:solidFill>
                <a:latin typeface="Roboto"/>
                <a:ea typeface="Roboto"/>
                <a:cs typeface="Roboto"/>
                <a:sym typeface="Roboto"/>
              </a:endParaRPr>
            </a:p>
          </p:txBody>
        </p:sp>
      </p:grpSp>
      <p:grpSp>
        <p:nvGrpSpPr>
          <p:cNvPr id="258" name="Google Shape;258;p12"/>
          <p:cNvGrpSpPr/>
          <p:nvPr/>
        </p:nvGrpSpPr>
        <p:grpSpPr>
          <a:xfrm>
            <a:off x="6923120" y="1809578"/>
            <a:ext cx="1030800" cy="1331709"/>
            <a:chOff x="1758125" y="4831741"/>
            <a:chExt cx="1030800" cy="1331709"/>
          </a:xfrm>
        </p:grpSpPr>
        <p:sp>
          <p:nvSpPr>
            <p:cNvPr id="259" name="Google Shape;259;p12"/>
            <p:cNvSpPr/>
            <p:nvPr/>
          </p:nvSpPr>
          <p:spPr>
            <a:xfrm>
              <a:off x="1829073" y="4831741"/>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12"/>
            <p:cNvPicPr preferRelativeResize="0"/>
            <p:nvPr/>
          </p:nvPicPr>
          <p:blipFill rotWithShape="1">
            <a:blip r:embed="rId5">
              <a:alphaModFix/>
            </a:blip>
            <a:srcRect b="0" l="0" r="0" t="0"/>
            <a:stretch/>
          </p:blipFill>
          <p:spPr>
            <a:xfrm>
              <a:off x="2059200" y="5061868"/>
              <a:ext cx="428625" cy="428625"/>
            </a:xfrm>
            <a:prstGeom prst="rect">
              <a:avLst/>
            </a:prstGeom>
            <a:noFill/>
            <a:ln>
              <a:noFill/>
            </a:ln>
          </p:spPr>
        </p:pic>
        <p:sp>
          <p:nvSpPr>
            <p:cNvPr id="261" name="Google Shape;261;p12"/>
            <p:cNvSpPr txBox="1"/>
            <p:nvPr/>
          </p:nvSpPr>
          <p:spPr>
            <a:xfrm>
              <a:off x="1758125" y="5796850"/>
              <a:ext cx="10308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Container Runtime</a:t>
              </a:r>
              <a:endParaRPr b="1" i="0" sz="1400" u="none" cap="none" strike="noStrike">
                <a:solidFill>
                  <a:srgbClr val="434343"/>
                </a:solidFill>
                <a:latin typeface="Roboto"/>
                <a:ea typeface="Roboto"/>
                <a:cs typeface="Roboto"/>
                <a:sym typeface="Roboto"/>
              </a:endParaRPr>
            </a:p>
          </p:txBody>
        </p:sp>
      </p:grpSp>
      <p:grpSp>
        <p:nvGrpSpPr>
          <p:cNvPr id="262" name="Google Shape;262;p12"/>
          <p:cNvGrpSpPr/>
          <p:nvPr/>
        </p:nvGrpSpPr>
        <p:grpSpPr>
          <a:xfrm>
            <a:off x="8203525" y="1809578"/>
            <a:ext cx="1146900" cy="1223547"/>
            <a:chOff x="8203525" y="1809578"/>
            <a:chExt cx="1146900" cy="1223547"/>
          </a:xfrm>
        </p:grpSpPr>
        <p:sp>
          <p:nvSpPr>
            <p:cNvPr id="263" name="Google Shape;263;p12"/>
            <p:cNvSpPr/>
            <p:nvPr/>
          </p:nvSpPr>
          <p:spPr>
            <a:xfrm>
              <a:off x="8332535" y="1809578"/>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12"/>
            <p:cNvPicPr preferRelativeResize="0"/>
            <p:nvPr/>
          </p:nvPicPr>
          <p:blipFill rotWithShape="1">
            <a:blip r:embed="rId6">
              <a:alphaModFix/>
            </a:blip>
            <a:srcRect b="0" l="0" r="0" t="0"/>
            <a:stretch/>
          </p:blipFill>
          <p:spPr>
            <a:xfrm>
              <a:off x="8562662" y="2039705"/>
              <a:ext cx="428625" cy="428625"/>
            </a:xfrm>
            <a:prstGeom prst="rect">
              <a:avLst/>
            </a:prstGeom>
            <a:noFill/>
            <a:ln>
              <a:noFill/>
            </a:ln>
          </p:spPr>
        </p:pic>
        <p:sp>
          <p:nvSpPr>
            <p:cNvPr id="265" name="Google Shape;265;p12"/>
            <p:cNvSpPr txBox="1"/>
            <p:nvPr/>
          </p:nvSpPr>
          <p:spPr>
            <a:xfrm>
              <a:off x="8203525" y="2666525"/>
              <a:ext cx="11469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Monitoring</a:t>
              </a:r>
              <a:endParaRPr b="1" i="0" sz="1400" u="none" cap="none" strike="noStrike">
                <a:solidFill>
                  <a:srgbClr val="434343"/>
                </a:solidFill>
                <a:latin typeface="Roboto"/>
                <a:ea typeface="Roboto"/>
                <a:cs typeface="Roboto"/>
                <a:sym typeface="Roboto"/>
              </a:endParaRPr>
            </a:p>
          </p:txBody>
        </p:sp>
      </p:grpSp>
      <p:grpSp>
        <p:nvGrpSpPr>
          <p:cNvPr id="266" name="Google Shape;266;p12"/>
          <p:cNvGrpSpPr/>
          <p:nvPr/>
        </p:nvGrpSpPr>
        <p:grpSpPr>
          <a:xfrm>
            <a:off x="10880434" y="1809578"/>
            <a:ext cx="1081800" cy="1255510"/>
            <a:chOff x="5472912" y="4737003"/>
            <a:chExt cx="1081800" cy="1255510"/>
          </a:xfrm>
        </p:grpSpPr>
        <p:sp>
          <p:nvSpPr>
            <p:cNvPr id="267" name="Google Shape;267;p12"/>
            <p:cNvSpPr/>
            <p:nvPr/>
          </p:nvSpPr>
          <p:spPr>
            <a:xfrm>
              <a:off x="5569373" y="4737003"/>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8" name="Google Shape;268;p12"/>
            <p:cNvPicPr preferRelativeResize="0"/>
            <p:nvPr/>
          </p:nvPicPr>
          <p:blipFill rotWithShape="1">
            <a:blip r:embed="rId7">
              <a:alphaModFix/>
            </a:blip>
            <a:srcRect b="0" l="0" r="0" t="0"/>
            <a:stretch/>
          </p:blipFill>
          <p:spPr>
            <a:xfrm>
              <a:off x="5799500" y="4967130"/>
              <a:ext cx="428625" cy="428625"/>
            </a:xfrm>
            <a:prstGeom prst="rect">
              <a:avLst/>
            </a:prstGeom>
            <a:noFill/>
            <a:ln>
              <a:noFill/>
            </a:ln>
          </p:spPr>
        </p:pic>
        <p:sp>
          <p:nvSpPr>
            <p:cNvPr id="269" name="Google Shape;269;p12"/>
            <p:cNvSpPr txBox="1"/>
            <p:nvPr/>
          </p:nvSpPr>
          <p:spPr>
            <a:xfrm>
              <a:off x="5472912" y="5625913"/>
              <a:ext cx="10818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Debugging</a:t>
              </a:r>
              <a:endParaRPr b="1" i="0" sz="1400" u="none" cap="none" strike="noStrike">
                <a:solidFill>
                  <a:srgbClr val="434343"/>
                </a:solidFill>
                <a:latin typeface="Roboto"/>
                <a:ea typeface="Roboto"/>
                <a:cs typeface="Roboto"/>
                <a:sym typeface="Roboto"/>
              </a:endParaRPr>
            </a:p>
          </p:txBody>
        </p:sp>
      </p:grpSp>
      <p:grpSp>
        <p:nvGrpSpPr>
          <p:cNvPr id="270" name="Google Shape;270;p12"/>
          <p:cNvGrpSpPr/>
          <p:nvPr/>
        </p:nvGrpSpPr>
        <p:grpSpPr>
          <a:xfrm>
            <a:off x="9600029" y="1809578"/>
            <a:ext cx="1030800" cy="1255510"/>
            <a:chOff x="4348863" y="4799778"/>
            <a:chExt cx="1030800" cy="1255510"/>
          </a:xfrm>
        </p:grpSpPr>
        <p:sp>
          <p:nvSpPr>
            <p:cNvPr id="271" name="Google Shape;271;p12"/>
            <p:cNvSpPr/>
            <p:nvPr/>
          </p:nvSpPr>
          <p:spPr>
            <a:xfrm>
              <a:off x="4419811" y="4799778"/>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12"/>
            <p:cNvPicPr preferRelativeResize="0"/>
            <p:nvPr/>
          </p:nvPicPr>
          <p:blipFill rotWithShape="1">
            <a:blip r:embed="rId8">
              <a:alphaModFix/>
            </a:blip>
            <a:srcRect b="0" l="0" r="0" t="0"/>
            <a:stretch/>
          </p:blipFill>
          <p:spPr>
            <a:xfrm>
              <a:off x="4649938" y="5029905"/>
              <a:ext cx="428625" cy="428625"/>
            </a:xfrm>
            <a:prstGeom prst="rect">
              <a:avLst/>
            </a:prstGeom>
            <a:noFill/>
            <a:ln>
              <a:noFill/>
            </a:ln>
          </p:spPr>
        </p:pic>
        <p:sp>
          <p:nvSpPr>
            <p:cNvPr id="273" name="Google Shape;273;p12"/>
            <p:cNvSpPr txBox="1"/>
            <p:nvPr/>
          </p:nvSpPr>
          <p:spPr>
            <a:xfrm>
              <a:off x="4348863" y="5688688"/>
              <a:ext cx="10308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Logging</a:t>
              </a:r>
              <a:endParaRPr b="1" i="0" sz="1400" u="none" cap="none" strike="noStrike">
                <a:solidFill>
                  <a:srgbClr val="434343"/>
                </a:solidFill>
                <a:latin typeface="Roboto"/>
                <a:ea typeface="Roboto"/>
                <a:cs typeface="Roboto"/>
                <a:sym typeface="Roboto"/>
              </a:endParaRPr>
            </a:p>
          </p:txBody>
        </p:sp>
      </p:grpSp>
      <p:grpSp>
        <p:nvGrpSpPr>
          <p:cNvPr id="274" name="Google Shape;274;p12"/>
          <p:cNvGrpSpPr/>
          <p:nvPr/>
        </p:nvGrpSpPr>
        <p:grpSpPr>
          <a:xfrm>
            <a:off x="5688166" y="3974628"/>
            <a:ext cx="1081800" cy="1331710"/>
            <a:chOff x="6647937" y="4799778"/>
            <a:chExt cx="1081800" cy="1331710"/>
          </a:xfrm>
        </p:grpSpPr>
        <p:sp>
          <p:nvSpPr>
            <p:cNvPr id="275" name="Google Shape;275;p12"/>
            <p:cNvSpPr/>
            <p:nvPr/>
          </p:nvSpPr>
          <p:spPr>
            <a:xfrm>
              <a:off x="6744398" y="4799778"/>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p12"/>
            <p:cNvPicPr preferRelativeResize="0"/>
            <p:nvPr/>
          </p:nvPicPr>
          <p:blipFill rotWithShape="1">
            <a:blip r:embed="rId9">
              <a:alphaModFix/>
            </a:blip>
            <a:srcRect b="0" l="0" r="0" t="0"/>
            <a:stretch/>
          </p:blipFill>
          <p:spPr>
            <a:xfrm>
              <a:off x="6974525" y="5029905"/>
              <a:ext cx="428625" cy="428625"/>
            </a:xfrm>
            <a:prstGeom prst="rect">
              <a:avLst/>
            </a:prstGeom>
            <a:noFill/>
            <a:ln>
              <a:noFill/>
            </a:ln>
          </p:spPr>
        </p:pic>
        <p:sp>
          <p:nvSpPr>
            <p:cNvPr id="277" name="Google Shape;277;p12"/>
            <p:cNvSpPr txBox="1"/>
            <p:nvPr/>
          </p:nvSpPr>
          <p:spPr>
            <a:xfrm>
              <a:off x="6647937" y="5764888"/>
              <a:ext cx="10818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Service Discovery</a:t>
              </a:r>
              <a:endParaRPr b="1" i="0" sz="1400" u="none" cap="none" strike="noStrike">
                <a:solidFill>
                  <a:srgbClr val="434343"/>
                </a:solidFill>
                <a:latin typeface="Roboto"/>
                <a:ea typeface="Roboto"/>
                <a:cs typeface="Roboto"/>
                <a:sym typeface="Roboto"/>
              </a:endParaRPr>
            </a:p>
          </p:txBody>
        </p:sp>
      </p:grpSp>
      <p:grpSp>
        <p:nvGrpSpPr>
          <p:cNvPr id="278" name="Google Shape;278;p12"/>
          <p:cNvGrpSpPr/>
          <p:nvPr/>
        </p:nvGrpSpPr>
        <p:grpSpPr>
          <a:xfrm>
            <a:off x="6935529" y="3974628"/>
            <a:ext cx="1081800" cy="1331710"/>
            <a:chOff x="7822962" y="4799778"/>
            <a:chExt cx="1081800" cy="1331710"/>
          </a:xfrm>
        </p:grpSpPr>
        <p:sp>
          <p:nvSpPr>
            <p:cNvPr id="279" name="Google Shape;279;p12"/>
            <p:cNvSpPr/>
            <p:nvPr/>
          </p:nvSpPr>
          <p:spPr>
            <a:xfrm>
              <a:off x="7919423" y="4799778"/>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0" name="Google Shape;280;p12"/>
            <p:cNvPicPr preferRelativeResize="0"/>
            <p:nvPr/>
          </p:nvPicPr>
          <p:blipFill rotWithShape="1">
            <a:blip r:embed="rId10">
              <a:alphaModFix/>
            </a:blip>
            <a:srcRect b="0" l="0" r="0" t="0"/>
            <a:stretch/>
          </p:blipFill>
          <p:spPr>
            <a:xfrm>
              <a:off x="8149550" y="5029905"/>
              <a:ext cx="428625" cy="428625"/>
            </a:xfrm>
            <a:prstGeom prst="rect">
              <a:avLst/>
            </a:prstGeom>
            <a:noFill/>
            <a:ln>
              <a:noFill/>
            </a:ln>
          </p:spPr>
        </p:pic>
        <p:sp>
          <p:nvSpPr>
            <p:cNvPr id="281" name="Google Shape;281;p12"/>
            <p:cNvSpPr txBox="1"/>
            <p:nvPr/>
          </p:nvSpPr>
          <p:spPr>
            <a:xfrm>
              <a:off x="7822962" y="5764888"/>
              <a:ext cx="10818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Service Mesh</a:t>
              </a:r>
              <a:endParaRPr b="1" i="0" sz="1400" u="none" cap="none" strike="noStrike">
                <a:solidFill>
                  <a:srgbClr val="434343"/>
                </a:solidFill>
                <a:latin typeface="Roboto"/>
                <a:ea typeface="Roboto"/>
                <a:cs typeface="Roboto"/>
                <a:sym typeface="Roboto"/>
              </a:endParaRPr>
            </a:p>
          </p:txBody>
        </p:sp>
      </p:grpSp>
      <p:grpSp>
        <p:nvGrpSpPr>
          <p:cNvPr id="282" name="Google Shape;282;p12"/>
          <p:cNvGrpSpPr/>
          <p:nvPr/>
        </p:nvGrpSpPr>
        <p:grpSpPr>
          <a:xfrm>
            <a:off x="9430256" y="3974628"/>
            <a:ext cx="1146900" cy="1255522"/>
            <a:chOff x="6195599" y="2958303"/>
            <a:chExt cx="1146900" cy="1255522"/>
          </a:xfrm>
        </p:grpSpPr>
        <p:sp>
          <p:nvSpPr>
            <p:cNvPr id="283" name="Google Shape;283;p12"/>
            <p:cNvSpPr/>
            <p:nvPr/>
          </p:nvSpPr>
          <p:spPr>
            <a:xfrm>
              <a:off x="6324598" y="2958303"/>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12"/>
            <p:cNvPicPr preferRelativeResize="0"/>
            <p:nvPr/>
          </p:nvPicPr>
          <p:blipFill rotWithShape="1">
            <a:blip r:embed="rId11">
              <a:alphaModFix/>
            </a:blip>
            <a:srcRect b="0" l="0" r="0" t="0"/>
            <a:stretch/>
          </p:blipFill>
          <p:spPr>
            <a:xfrm>
              <a:off x="6554737" y="3188430"/>
              <a:ext cx="428625" cy="428625"/>
            </a:xfrm>
            <a:prstGeom prst="rect">
              <a:avLst/>
            </a:prstGeom>
            <a:noFill/>
            <a:ln>
              <a:noFill/>
            </a:ln>
          </p:spPr>
        </p:pic>
        <p:sp>
          <p:nvSpPr>
            <p:cNvPr id="285" name="Google Shape;285;p12"/>
            <p:cNvSpPr txBox="1"/>
            <p:nvPr/>
          </p:nvSpPr>
          <p:spPr>
            <a:xfrm>
              <a:off x="6195599" y="3847225"/>
              <a:ext cx="11469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Networking</a:t>
              </a:r>
              <a:endParaRPr b="1" i="0" sz="1400" u="none" cap="none" strike="noStrike">
                <a:solidFill>
                  <a:srgbClr val="434343"/>
                </a:solidFill>
                <a:latin typeface="Roboto"/>
                <a:ea typeface="Roboto"/>
                <a:cs typeface="Roboto"/>
                <a:sym typeface="Roboto"/>
              </a:endParaRPr>
            </a:p>
          </p:txBody>
        </p:sp>
      </p:grpSp>
      <p:grpSp>
        <p:nvGrpSpPr>
          <p:cNvPr id="286" name="Google Shape;286;p12"/>
          <p:cNvGrpSpPr/>
          <p:nvPr/>
        </p:nvGrpSpPr>
        <p:grpSpPr>
          <a:xfrm>
            <a:off x="8182892" y="3974628"/>
            <a:ext cx="1081800" cy="1255510"/>
            <a:chOff x="7720675" y="2958303"/>
            <a:chExt cx="1081800" cy="1255510"/>
          </a:xfrm>
        </p:grpSpPr>
        <p:sp>
          <p:nvSpPr>
            <p:cNvPr id="287" name="Google Shape;287;p12"/>
            <p:cNvSpPr/>
            <p:nvPr/>
          </p:nvSpPr>
          <p:spPr>
            <a:xfrm>
              <a:off x="7817136" y="2958303"/>
              <a:ext cx="888900" cy="888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8" name="Google Shape;288;p12"/>
            <p:cNvPicPr preferRelativeResize="0"/>
            <p:nvPr/>
          </p:nvPicPr>
          <p:blipFill rotWithShape="1">
            <a:blip r:embed="rId12">
              <a:alphaModFix/>
            </a:blip>
            <a:srcRect b="0" l="0" r="0" t="0"/>
            <a:stretch/>
          </p:blipFill>
          <p:spPr>
            <a:xfrm>
              <a:off x="8047263" y="3188430"/>
              <a:ext cx="428625" cy="428625"/>
            </a:xfrm>
            <a:prstGeom prst="rect">
              <a:avLst/>
            </a:prstGeom>
            <a:noFill/>
            <a:ln>
              <a:noFill/>
            </a:ln>
          </p:spPr>
        </p:pic>
        <p:sp>
          <p:nvSpPr>
            <p:cNvPr id="289" name="Google Shape;289;p12"/>
            <p:cNvSpPr txBox="1"/>
            <p:nvPr/>
          </p:nvSpPr>
          <p:spPr>
            <a:xfrm>
              <a:off x="7720675" y="3847213"/>
              <a:ext cx="1081800" cy="36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434343"/>
                  </a:solidFill>
                  <a:latin typeface="Roboto"/>
                  <a:ea typeface="Roboto"/>
                  <a:cs typeface="Roboto"/>
                  <a:sym typeface="Roboto"/>
                </a:rPr>
                <a:t>Storage</a:t>
              </a:r>
              <a:endParaRPr b="1" i="0" sz="1400" u="none" cap="none" strike="noStrike">
                <a:solidFill>
                  <a:srgbClr val="434343"/>
                </a:solidFill>
                <a:latin typeface="Roboto"/>
                <a:ea typeface="Roboto"/>
                <a:cs typeface="Roboto"/>
                <a:sym typeface="Roboto"/>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13"/>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CNCF Landscape</a:t>
            </a:r>
            <a:endParaRPr/>
          </a:p>
        </p:txBody>
      </p:sp>
      <p:sp>
        <p:nvSpPr>
          <p:cNvPr id="295" name="Google Shape;295;p13"/>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pic>
        <p:nvPicPr>
          <p:cNvPr id="296" name="Google Shape;296;p13"/>
          <p:cNvPicPr preferRelativeResize="0"/>
          <p:nvPr/>
        </p:nvPicPr>
        <p:blipFill rotWithShape="1">
          <a:blip r:embed="rId3">
            <a:alphaModFix/>
          </a:blip>
          <a:srcRect b="0" l="29" r="28" t="0"/>
          <a:stretch/>
        </p:blipFill>
        <p:spPr>
          <a:xfrm>
            <a:off x="1700126" y="1435050"/>
            <a:ext cx="8944145" cy="53594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4"/>
          <p:cNvSpPr txBox="1"/>
          <p:nvPr>
            <p:ph type="title"/>
          </p:nvPr>
        </p:nvSpPr>
        <p:spPr>
          <a:xfrm>
            <a:off x="372731" y="1627059"/>
            <a:ext cx="73125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Why Kubernetes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15"/>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Business Outcomes Are Driving Kubernetes Adoption</a:t>
            </a:r>
            <a:endParaRPr/>
          </a:p>
        </p:txBody>
      </p:sp>
      <p:grpSp>
        <p:nvGrpSpPr>
          <p:cNvPr id="307" name="Google Shape;307;p15"/>
          <p:cNvGrpSpPr/>
          <p:nvPr/>
        </p:nvGrpSpPr>
        <p:grpSpPr>
          <a:xfrm>
            <a:off x="1246600" y="2259549"/>
            <a:ext cx="1824900" cy="2793890"/>
            <a:chOff x="894525" y="1965010"/>
            <a:chExt cx="1824900" cy="2793890"/>
          </a:xfrm>
        </p:grpSpPr>
        <p:grpSp>
          <p:nvGrpSpPr>
            <p:cNvPr id="308" name="Google Shape;308;p15"/>
            <p:cNvGrpSpPr/>
            <p:nvPr/>
          </p:nvGrpSpPr>
          <p:grpSpPr>
            <a:xfrm>
              <a:off x="894525" y="1965010"/>
              <a:ext cx="1824900" cy="1824900"/>
              <a:chOff x="1816989" y="1965010"/>
              <a:chExt cx="1824900" cy="1824900"/>
            </a:xfrm>
          </p:grpSpPr>
          <p:sp>
            <p:nvSpPr>
              <p:cNvPr id="309" name="Google Shape;309;p15"/>
              <p:cNvSpPr/>
              <p:nvPr/>
            </p:nvSpPr>
            <p:spPr>
              <a:xfrm>
                <a:off x="1816989" y="1965010"/>
                <a:ext cx="1824900" cy="1824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0" name="Google Shape;310;p15"/>
              <p:cNvPicPr preferRelativeResize="0"/>
              <p:nvPr/>
            </p:nvPicPr>
            <p:blipFill rotWithShape="1">
              <a:blip r:embed="rId3">
                <a:alphaModFix/>
              </a:blip>
              <a:srcRect b="0" l="0" r="0" t="0"/>
              <a:stretch/>
            </p:blipFill>
            <p:spPr>
              <a:xfrm>
                <a:off x="2255225" y="2403234"/>
                <a:ext cx="948450" cy="948450"/>
              </a:xfrm>
              <a:prstGeom prst="rect">
                <a:avLst/>
              </a:prstGeom>
              <a:noFill/>
              <a:ln>
                <a:noFill/>
              </a:ln>
            </p:spPr>
          </p:pic>
        </p:grpSp>
        <p:sp>
          <p:nvSpPr>
            <p:cNvPr id="311" name="Google Shape;311;p15"/>
            <p:cNvSpPr txBox="1"/>
            <p:nvPr/>
          </p:nvSpPr>
          <p:spPr>
            <a:xfrm>
              <a:off x="894525" y="4084500"/>
              <a:ext cx="1824900" cy="67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434343"/>
                  </a:solidFill>
                  <a:latin typeface="Roboto"/>
                  <a:ea typeface="Roboto"/>
                  <a:cs typeface="Roboto"/>
                  <a:sym typeface="Roboto"/>
                </a:rPr>
                <a:t>Faster</a:t>
              </a:r>
              <a:endParaRPr b="1" i="0" sz="2200" u="none" cap="none" strike="noStrike">
                <a:solidFill>
                  <a:srgbClr val="434343"/>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434343"/>
                  </a:solidFill>
                  <a:latin typeface="Roboto"/>
                  <a:ea typeface="Roboto"/>
                  <a:cs typeface="Roboto"/>
                  <a:sym typeface="Roboto"/>
                </a:rPr>
                <a:t>Deployment</a:t>
              </a:r>
              <a:endParaRPr b="1" i="0" sz="2200" u="none" cap="none" strike="noStrike">
                <a:solidFill>
                  <a:srgbClr val="434343"/>
                </a:solidFill>
                <a:latin typeface="Roboto"/>
                <a:ea typeface="Roboto"/>
                <a:cs typeface="Roboto"/>
                <a:sym typeface="Roboto"/>
              </a:endParaRPr>
            </a:p>
          </p:txBody>
        </p:sp>
      </p:grpSp>
      <p:grpSp>
        <p:nvGrpSpPr>
          <p:cNvPr id="312" name="Google Shape;312;p15"/>
          <p:cNvGrpSpPr/>
          <p:nvPr/>
        </p:nvGrpSpPr>
        <p:grpSpPr>
          <a:xfrm>
            <a:off x="5183550" y="2259549"/>
            <a:ext cx="1824900" cy="2793890"/>
            <a:chOff x="4831475" y="1965010"/>
            <a:chExt cx="1824900" cy="2793890"/>
          </a:xfrm>
        </p:grpSpPr>
        <p:grpSp>
          <p:nvGrpSpPr>
            <p:cNvPr id="313" name="Google Shape;313;p15"/>
            <p:cNvGrpSpPr/>
            <p:nvPr/>
          </p:nvGrpSpPr>
          <p:grpSpPr>
            <a:xfrm>
              <a:off x="4831475" y="1965010"/>
              <a:ext cx="1824900" cy="1824900"/>
              <a:chOff x="5651540" y="1965010"/>
              <a:chExt cx="1824900" cy="1824900"/>
            </a:xfrm>
          </p:grpSpPr>
          <p:sp>
            <p:nvSpPr>
              <p:cNvPr id="314" name="Google Shape;314;p15"/>
              <p:cNvSpPr/>
              <p:nvPr/>
            </p:nvSpPr>
            <p:spPr>
              <a:xfrm>
                <a:off x="5651540" y="1965010"/>
                <a:ext cx="1824900" cy="1824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5" name="Google Shape;315;p15"/>
              <p:cNvPicPr preferRelativeResize="0"/>
              <p:nvPr/>
            </p:nvPicPr>
            <p:blipFill rotWithShape="1">
              <a:blip r:embed="rId4">
                <a:alphaModFix/>
              </a:blip>
              <a:srcRect b="0" l="0" r="0" t="0"/>
              <a:stretch/>
            </p:blipFill>
            <p:spPr>
              <a:xfrm>
                <a:off x="6089785" y="2403223"/>
                <a:ext cx="948450" cy="948450"/>
              </a:xfrm>
              <a:prstGeom prst="rect">
                <a:avLst/>
              </a:prstGeom>
              <a:noFill/>
              <a:ln>
                <a:noFill/>
              </a:ln>
            </p:spPr>
          </p:pic>
        </p:grpSp>
        <p:sp>
          <p:nvSpPr>
            <p:cNvPr id="316" name="Google Shape;316;p15"/>
            <p:cNvSpPr txBox="1"/>
            <p:nvPr/>
          </p:nvSpPr>
          <p:spPr>
            <a:xfrm>
              <a:off x="4831475" y="4084500"/>
              <a:ext cx="1824900" cy="67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434343"/>
                  </a:solidFill>
                  <a:latin typeface="Roboto"/>
                  <a:ea typeface="Roboto"/>
                  <a:cs typeface="Roboto"/>
                  <a:sym typeface="Roboto"/>
                </a:rPr>
                <a:t>Improved Scalability</a:t>
              </a:r>
              <a:endParaRPr b="1" i="0" sz="2200" u="none" cap="none" strike="noStrike">
                <a:solidFill>
                  <a:srgbClr val="434343"/>
                </a:solidFill>
                <a:latin typeface="Roboto"/>
                <a:ea typeface="Roboto"/>
                <a:cs typeface="Roboto"/>
                <a:sym typeface="Roboto"/>
              </a:endParaRPr>
            </a:p>
          </p:txBody>
        </p:sp>
      </p:grpSp>
      <p:grpSp>
        <p:nvGrpSpPr>
          <p:cNvPr id="317" name="Google Shape;317;p15"/>
          <p:cNvGrpSpPr/>
          <p:nvPr/>
        </p:nvGrpSpPr>
        <p:grpSpPr>
          <a:xfrm>
            <a:off x="9120500" y="2259549"/>
            <a:ext cx="1824900" cy="2796103"/>
            <a:chOff x="8768425" y="1965010"/>
            <a:chExt cx="1824900" cy="2796103"/>
          </a:xfrm>
        </p:grpSpPr>
        <p:grpSp>
          <p:nvGrpSpPr>
            <p:cNvPr id="318" name="Google Shape;318;p15"/>
            <p:cNvGrpSpPr/>
            <p:nvPr/>
          </p:nvGrpSpPr>
          <p:grpSpPr>
            <a:xfrm>
              <a:off x="8768425" y="1965010"/>
              <a:ext cx="1824900" cy="1824900"/>
              <a:chOff x="8550064" y="1965010"/>
              <a:chExt cx="1824900" cy="1824900"/>
            </a:xfrm>
          </p:grpSpPr>
          <p:sp>
            <p:nvSpPr>
              <p:cNvPr id="319" name="Google Shape;319;p15"/>
              <p:cNvSpPr/>
              <p:nvPr/>
            </p:nvSpPr>
            <p:spPr>
              <a:xfrm>
                <a:off x="8550064" y="1965010"/>
                <a:ext cx="1824900" cy="18249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0" name="Google Shape;320;p15"/>
              <p:cNvPicPr preferRelativeResize="0"/>
              <p:nvPr/>
            </p:nvPicPr>
            <p:blipFill rotWithShape="1">
              <a:blip r:embed="rId5">
                <a:alphaModFix/>
              </a:blip>
              <a:srcRect b="0" l="0" r="0" t="0"/>
              <a:stretch/>
            </p:blipFill>
            <p:spPr>
              <a:xfrm>
                <a:off x="8988300" y="2403234"/>
                <a:ext cx="948450" cy="948450"/>
              </a:xfrm>
              <a:prstGeom prst="rect">
                <a:avLst/>
              </a:prstGeom>
              <a:noFill/>
              <a:ln>
                <a:noFill/>
              </a:ln>
            </p:spPr>
          </p:pic>
        </p:grpSp>
        <p:sp>
          <p:nvSpPr>
            <p:cNvPr id="321" name="Google Shape;321;p15"/>
            <p:cNvSpPr txBox="1"/>
            <p:nvPr/>
          </p:nvSpPr>
          <p:spPr>
            <a:xfrm>
              <a:off x="8768425" y="4086713"/>
              <a:ext cx="1824900" cy="674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rgbClr val="434343"/>
                  </a:solidFill>
                  <a:latin typeface="Roboto"/>
                  <a:ea typeface="Roboto"/>
                  <a:cs typeface="Roboto"/>
                  <a:sym typeface="Roboto"/>
                </a:rPr>
                <a:t>Cloud Portability</a:t>
              </a:r>
              <a:endParaRPr b="1" i="0" sz="2200" u="none" cap="none" strike="noStrike">
                <a:solidFill>
                  <a:srgbClr val="434343"/>
                </a:solidFill>
                <a:latin typeface="Roboto"/>
                <a:ea typeface="Roboto"/>
                <a:cs typeface="Roboto"/>
                <a:sym typeface="Roboto"/>
              </a:endParaRPr>
            </a:p>
          </p:txBody>
        </p:sp>
      </p:grpSp>
      <p:sp>
        <p:nvSpPr>
          <p:cNvPr id="322" name="Google Shape;322;p15"/>
          <p:cNvSpPr txBox="1"/>
          <p:nvPr/>
        </p:nvSpPr>
        <p:spPr>
          <a:xfrm>
            <a:off x="4593900" y="6235725"/>
            <a:ext cx="69168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666666"/>
                </a:solidFill>
                <a:latin typeface="Roboto"/>
                <a:ea typeface="Roboto"/>
                <a:cs typeface="Roboto"/>
                <a:sym typeface="Roboto"/>
              </a:rPr>
              <a:t>Source: CNCF Survey August 2018 (n=2,400)</a:t>
            </a:r>
            <a:endParaRPr b="0" i="0" sz="900" u="none" cap="none" strike="noStrike">
              <a:solidFill>
                <a:srgbClr val="666666"/>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16"/>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Adoption Is Skyrocketing</a:t>
            </a:r>
            <a:endParaRPr/>
          </a:p>
        </p:txBody>
      </p:sp>
      <p:sp>
        <p:nvSpPr>
          <p:cNvPr id="328" name="Google Shape;328;p16"/>
          <p:cNvSpPr txBox="1"/>
          <p:nvPr>
            <p:ph idx="1" type="body"/>
          </p:nvPr>
        </p:nvSpPr>
        <p:spPr>
          <a:xfrm>
            <a:off x="1143000" y="2027975"/>
            <a:ext cx="3603300" cy="1563300"/>
          </a:xfrm>
          <a:prstGeom prst="rect">
            <a:avLst/>
          </a:prstGeom>
          <a:noFill/>
          <a:ln>
            <a:noFill/>
          </a:ln>
        </p:spPr>
        <p:txBody>
          <a:bodyPr anchorCtr="0" anchor="ctr" bIns="0" lIns="0" spcFirstLastPara="1" rIns="0" wrap="square" tIns="0">
            <a:noAutofit/>
          </a:bodyPr>
          <a:lstStyle/>
          <a:p>
            <a:pPr indent="0" lvl="0" marL="0" rtl="0" algn="l">
              <a:lnSpc>
                <a:spcPct val="130000"/>
              </a:lnSpc>
              <a:spcBef>
                <a:spcPts val="1200"/>
              </a:spcBef>
              <a:spcAft>
                <a:spcPts val="0"/>
              </a:spcAft>
              <a:buSzPts val="1600"/>
              <a:buNone/>
            </a:pPr>
            <a:r>
              <a:rPr lang="en-US" sz="1800"/>
              <a:t>Kubernetes is seen by developers as the best platform for container based cloud-native workloads</a:t>
            </a:r>
            <a:endParaRPr sz="1800"/>
          </a:p>
          <a:p>
            <a:pPr indent="0" lvl="0" marL="0" rtl="0" algn="l">
              <a:lnSpc>
                <a:spcPct val="110000"/>
              </a:lnSpc>
              <a:spcBef>
                <a:spcPts val="1200"/>
              </a:spcBef>
              <a:spcAft>
                <a:spcPts val="1000"/>
              </a:spcAft>
              <a:buSzPts val="1600"/>
              <a:buNone/>
            </a:pPr>
            <a:r>
              <a:t/>
            </a:r>
            <a:endParaRPr sz="1800"/>
          </a:p>
        </p:txBody>
      </p:sp>
      <p:sp>
        <p:nvSpPr>
          <p:cNvPr id="329" name="Google Shape;329;p16"/>
          <p:cNvSpPr txBox="1"/>
          <p:nvPr/>
        </p:nvSpPr>
        <p:spPr>
          <a:xfrm>
            <a:off x="4593900" y="6235725"/>
            <a:ext cx="6916800" cy="218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0" i="0" lang="en-US" sz="900" u="none" cap="none" strike="noStrike">
                <a:solidFill>
                  <a:srgbClr val="666666"/>
                </a:solidFill>
                <a:latin typeface="Roboto"/>
                <a:ea typeface="Roboto"/>
                <a:cs typeface="Roboto"/>
                <a:sym typeface="Roboto"/>
              </a:rPr>
              <a:t>Source: CNCF Survey August 2018 (n=2,400)</a:t>
            </a:r>
            <a:endParaRPr b="0" i="0" sz="900" u="none" cap="none" strike="noStrike">
              <a:solidFill>
                <a:srgbClr val="666666"/>
              </a:solidFill>
              <a:latin typeface="Roboto"/>
              <a:ea typeface="Roboto"/>
              <a:cs typeface="Roboto"/>
              <a:sym typeface="Roboto"/>
            </a:endParaRPr>
          </a:p>
        </p:txBody>
      </p:sp>
      <p:sp>
        <p:nvSpPr>
          <p:cNvPr id="330" name="Google Shape;330;p16"/>
          <p:cNvSpPr txBox="1"/>
          <p:nvPr>
            <p:ph idx="1" type="body"/>
          </p:nvPr>
        </p:nvSpPr>
        <p:spPr>
          <a:xfrm>
            <a:off x="1143000" y="3932975"/>
            <a:ext cx="3984300" cy="1563300"/>
          </a:xfrm>
          <a:prstGeom prst="rect">
            <a:avLst/>
          </a:prstGeom>
          <a:noFill/>
          <a:ln>
            <a:noFill/>
          </a:ln>
        </p:spPr>
        <p:txBody>
          <a:bodyPr anchorCtr="0" anchor="ctr" bIns="0" lIns="0" spcFirstLastPara="1" rIns="0" wrap="square" tIns="0">
            <a:noAutofit/>
          </a:bodyPr>
          <a:lstStyle/>
          <a:p>
            <a:pPr indent="0" lvl="0" marL="0" rtl="0" algn="l">
              <a:lnSpc>
                <a:spcPct val="130000"/>
              </a:lnSpc>
              <a:spcBef>
                <a:spcPts val="1200"/>
              </a:spcBef>
              <a:spcAft>
                <a:spcPts val="1000"/>
              </a:spcAft>
              <a:buSzPts val="1600"/>
              <a:buNone/>
            </a:pPr>
            <a:r>
              <a:rPr lang="en-US" sz="1800"/>
              <a:t>Organizations are rapidly adopting Kubernetes for their container and cloud-native initiatives</a:t>
            </a:r>
            <a:endParaRPr sz="1800"/>
          </a:p>
        </p:txBody>
      </p:sp>
      <p:pic>
        <p:nvPicPr>
          <p:cNvPr id="331" name="Google Shape;331;p16" title="Chart"/>
          <p:cNvPicPr preferRelativeResize="0"/>
          <p:nvPr/>
        </p:nvPicPr>
        <p:blipFill rotWithShape="1">
          <a:blip r:embed="rId3">
            <a:alphaModFix/>
          </a:blip>
          <a:srcRect b="0" l="0" r="0" t="0"/>
          <a:stretch/>
        </p:blipFill>
        <p:spPr>
          <a:xfrm>
            <a:off x="4451450" y="1122000"/>
            <a:ext cx="8440650" cy="5219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17"/>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Why now?</a:t>
            </a:r>
            <a:endParaRPr/>
          </a:p>
        </p:txBody>
      </p:sp>
      <p:sp>
        <p:nvSpPr>
          <p:cNvPr id="337" name="Google Shape;337;p17"/>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1200"/>
              </a:spcBef>
              <a:spcAft>
                <a:spcPts val="0"/>
              </a:spcAft>
              <a:buSzPts val="1600"/>
              <a:buNone/>
            </a:pPr>
            <a:r>
              <a:rPr lang="en-US" sz="2400"/>
              <a:t>Production Grade Maturity</a:t>
            </a:r>
            <a:endParaRPr sz="2400"/>
          </a:p>
          <a:p>
            <a:pPr indent="0" lvl="0" marL="0" rtl="0" algn="l">
              <a:lnSpc>
                <a:spcPct val="110000"/>
              </a:lnSpc>
              <a:spcBef>
                <a:spcPts val="1200"/>
              </a:spcBef>
              <a:spcAft>
                <a:spcPts val="0"/>
              </a:spcAft>
              <a:buSzPts val="1600"/>
              <a:buNone/>
            </a:pPr>
            <a:r>
              <a:rPr lang="en-US" sz="2400"/>
              <a:t>Competitive Differentiation in YOUR market</a:t>
            </a:r>
            <a:endParaRPr sz="2400"/>
          </a:p>
          <a:p>
            <a:pPr indent="0" lvl="0" marL="0" rtl="0" algn="l">
              <a:lnSpc>
                <a:spcPct val="110000"/>
              </a:lnSpc>
              <a:spcBef>
                <a:spcPts val="1200"/>
              </a:spcBef>
              <a:spcAft>
                <a:spcPts val="0"/>
              </a:spcAft>
              <a:buSzPts val="1600"/>
              <a:buNone/>
            </a:pPr>
            <a:r>
              <a:rPr lang="en-US" sz="2400"/>
              <a:t>Massive Adoption in the Industry (new form factor)</a:t>
            </a:r>
            <a:endParaRPr sz="2400"/>
          </a:p>
          <a:p>
            <a:pPr indent="0" lvl="0" marL="0" rtl="0" algn="l">
              <a:lnSpc>
                <a:spcPct val="110000"/>
              </a:lnSpc>
              <a:spcBef>
                <a:spcPts val="1200"/>
              </a:spcBef>
              <a:spcAft>
                <a:spcPts val="0"/>
              </a:spcAft>
              <a:buSzPts val="1600"/>
              <a:buNone/>
            </a:pPr>
            <a:r>
              <a:rPr lang="en-US" sz="2400"/>
              <a:t>ISVs moving to Kubernetes - YOUR software vendors</a:t>
            </a:r>
            <a:endParaRPr sz="2400"/>
          </a:p>
          <a:p>
            <a:pPr indent="0" lvl="0" marL="0" rtl="0" algn="l">
              <a:lnSpc>
                <a:spcPct val="110000"/>
              </a:lnSpc>
              <a:spcBef>
                <a:spcPts val="1200"/>
              </a:spcBef>
              <a:spcAft>
                <a:spcPts val="0"/>
              </a:spcAft>
              <a:buSzPts val="1600"/>
              <a:buNone/>
            </a:pPr>
            <a:r>
              <a:rPr lang="en-US" sz="2400"/>
              <a:t>Next step of maturity with Cloud Adoption -&gt; Cloud Native!</a:t>
            </a:r>
            <a:endParaRPr sz="2400"/>
          </a:p>
          <a:p>
            <a:pPr indent="0" lvl="0" marL="0" rtl="0" algn="l">
              <a:lnSpc>
                <a:spcPct val="110000"/>
              </a:lnSpc>
              <a:spcBef>
                <a:spcPts val="1200"/>
              </a:spcBef>
              <a:spcAft>
                <a:spcPts val="0"/>
              </a:spcAft>
              <a:buSzPts val="1600"/>
              <a:buNone/>
            </a:pPr>
            <a:r>
              <a:t/>
            </a:r>
            <a:endParaRPr/>
          </a:p>
        </p:txBody>
      </p:sp>
      <p:sp>
        <p:nvSpPr>
          <p:cNvPr id="338" name="Google Shape;338;p17"/>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cxnSp>
        <p:nvCxnSpPr>
          <p:cNvPr id="339" name="Google Shape;339;p17"/>
          <p:cNvCxnSpPr/>
          <p:nvPr/>
        </p:nvCxnSpPr>
        <p:spPr>
          <a:xfrm flipH="1" rot="10800000">
            <a:off x="6015425" y="1534600"/>
            <a:ext cx="2127900" cy="1561200"/>
          </a:xfrm>
          <a:prstGeom prst="bentConnector3">
            <a:avLst>
              <a:gd fmla="val 544" name="adj1"/>
            </a:avLst>
          </a:prstGeom>
          <a:noFill/>
          <a:ln cap="flat" cmpd="sng" w="9525">
            <a:solidFill>
              <a:schemeClr val="dk2"/>
            </a:solidFill>
            <a:prstDash val="solid"/>
            <a:round/>
            <a:headEnd len="sm" w="sm" type="none"/>
            <a:tailEnd len="med" w="med" type="triangle"/>
          </a:ln>
        </p:spPr>
      </p:cxnSp>
      <p:sp>
        <p:nvSpPr>
          <p:cNvPr id="340" name="Google Shape;340;p17"/>
          <p:cNvSpPr txBox="1"/>
          <p:nvPr/>
        </p:nvSpPr>
        <p:spPr>
          <a:xfrm>
            <a:off x="8201200" y="1233850"/>
            <a:ext cx="6661500" cy="59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Build and Deploy Faster (Iterate)</a:t>
            </a:r>
            <a:endParaRPr b="0" i="0" sz="1800" u="none" cap="none" strike="noStrike">
              <a:solidFill>
                <a:srgbClr val="000000"/>
              </a:solidFill>
              <a:latin typeface="Roboto"/>
              <a:ea typeface="Roboto"/>
              <a:cs typeface="Roboto"/>
              <a:sym typeface="Roboto"/>
            </a:endParaRPr>
          </a:p>
        </p:txBody>
      </p:sp>
      <p:cxnSp>
        <p:nvCxnSpPr>
          <p:cNvPr id="341" name="Google Shape;341;p17"/>
          <p:cNvCxnSpPr>
            <a:endCxn id="342" idx="1"/>
          </p:cNvCxnSpPr>
          <p:nvPr/>
        </p:nvCxnSpPr>
        <p:spPr>
          <a:xfrm flipH="1" rot="10800000">
            <a:off x="6299200" y="2445813"/>
            <a:ext cx="1902000" cy="663600"/>
          </a:xfrm>
          <a:prstGeom prst="bentConnector3">
            <a:avLst>
              <a:gd fmla="val 614" name="adj1"/>
            </a:avLst>
          </a:prstGeom>
          <a:noFill/>
          <a:ln cap="flat" cmpd="sng" w="9525">
            <a:solidFill>
              <a:schemeClr val="dk2"/>
            </a:solidFill>
            <a:prstDash val="solid"/>
            <a:round/>
            <a:headEnd len="sm" w="sm" type="none"/>
            <a:tailEnd len="med" w="med" type="triangle"/>
          </a:ln>
        </p:spPr>
      </p:cxnSp>
      <p:sp>
        <p:nvSpPr>
          <p:cNvPr id="342" name="Google Shape;342;p17"/>
          <p:cNvSpPr txBox="1"/>
          <p:nvPr/>
        </p:nvSpPr>
        <p:spPr>
          <a:xfrm>
            <a:off x="8201200" y="2145963"/>
            <a:ext cx="6661500" cy="59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Capture NEW markets </a:t>
            </a:r>
            <a:endParaRPr b="0" i="0" sz="1800" u="none" cap="none" strike="noStrike">
              <a:solidFill>
                <a:srgbClr val="000000"/>
              </a:solidFill>
              <a:latin typeface="Roboto"/>
              <a:ea typeface="Roboto"/>
              <a:cs typeface="Roboto"/>
              <a:sym typeface="Roboto"/>
            </a:endParaRPr>
          </a:p>
        </p:txBody>
      </p:sp>
      <p:cxnSp>
        <p:nvCxnSpPr>
          <p:cNvPr id="343" name="Google Shape;343;p17"/>
          <p:cNvCxnSpPr/>
          <p:nvPr/>
        </p:nvCxnSpPr>
        <p:spPr>
          <a:xfrm flipH="1" rot="10800000">
            <a:off x="6519025" y="3340525"/>
            <a:ext cx="1526700" cy="34800"/>
          </a:xfrm>
          <a:prstGeom prst="straightConnector1">
            <a:avLst/>
          </a:prstGeom>
          <a:noFill/>
          <a:ln cap="flat" cmpd="sng" w="9525">
            <a:solidFill>
              <a:schemeClr val="dk2"/>
            </a:solidFill>
            <a:prstDash val="solid"/>
            <a:round/>
            <a:headEnd len="sm" w="sm" type="none"/>
            <a:tailEnd len="med" w="med" type="triangle"/>
          </a:ln>
        </p:spPr>
      </p:cxnSp>
      <p:sp>
        <p:nvSpPr>
          <p:cNvPr id="344" name="Google Shape;344;p17"/>
          <p:cNvSpPr txBox="1"/>
          <p:nvPr/>
        </p:nvSpPr>
        <p:spPr>
          <a:xfrm>
            <a:off x="8201200" y="3058075"/>
            <a:ext cx="6661500" cy="59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Outrun the competition</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18"/>
          <p:cNvSpPr txBox="1"/>
          <p:nvPr>
            <p:ph type="title"/>
          </p:nvPr>
        </p:nvSpPr>
        <p:spPr>
          <a:xfrm>
            <a:off x="372731" y="1627059"/>
            <a:ext cx="73125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Kubernetes Deployment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19"/>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pic>
        <p:nvPicPr>
          <p:cNvPr id="355" name="Google Shape;355;p19"/>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
          <p:cNvSpPr txBox="1"/>
          <p:nvPr>
            <p:ph type="title"/>
          </p:nvPr>
        </p:nvSpPr>
        <p:spPr>
          <a:xfrm>
            <a:off x="372731" y="1627059"/>
            <a:ext cx="73125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Introductions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id="360" name="Google Shape;360;p20"/>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361" name="Google Shape;361;p20"/>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362" name="Google Shape;362;p20"/>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363" name="Google Shape;363;p20"/>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21"/>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369" name="Google Shape;369;p21"/>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370" name="Google Shape;370;p21"/>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371" name="Google Shape;371;p21"/>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372" name="Google Shape;372;p21"/>
          <p:cNvCxnSpPr>
            <a:stCxn id="370" idx="0"/>
            <a:endCxn id="373"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373" name="Google Shape;373;p21"/>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374" name="Google Shape;374;p21"/>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pic>
        <p:nvPicPr>
          <p:cNvPr id="379" name="Google Shape;379;p22"/>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380" name="Google Shape;380;p22"/>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381" name="Google Shape;381;p22"/>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382" name="Google Shape;382;p22"/>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383" name="Google Shape;383;p22"/>
          <p:cNvCxnSpPr>
            <a:stCxn id="381" idx="0"/>
            <a:endCxn id="384"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384" name="Google Shape;384;p22"/>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385" name="Google Shape;385;p22"/>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386" name="Google Shape;386;p22"/>
          <p:cNvCxnSpPr>
            <a:stCxn id="387" idx="2"/>
            <a:endCxn id="384"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387" name="Google Shape;387;p22"/>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388" name="Google Shape;388;p22"/>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pic>
        <p:nvPicPr>
          <p:cNvPr id="393" name="Google Shape;393;p23"/>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394" name="Google Shape;394;p23"/>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395" name="Google Shape;395;p23"/>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396" name="Google Shape;396;p23"/>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397" name="Google Shape;397;p23"/>
          <p:cNvCxnSpPr>
            <a:stCxn id="395" idx="0"/>
            <a:endCxn id="398"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398" name="Google Shape;398;p23"/>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399" name="Google Shape;399;p23"/>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400" name="Google Shape;400;p23"/>
          <p:cNvCxnSpPr>
            <a:stCxn id="401" idx="2"/>
            <a:endCxn id="398"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401" name="Google Shape;401;p23"/>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02" name="Google Shape;402;p23"/>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cxnSp>
        <p:nvCxnSpPr>
          <p:cNvPr id="403" name="Google Shape;403;p23"/>
          <p:cNvCxnSpPr>
            <a:stCxn id="401" idx="0"/>
            <a:endCxn id="404" idx="6"/>
          </p:cNvCxnSpPr>
          <p:nvPr/>
        </p:nvCxnSpPr>
        <p:spPr>
          <a:xfrm rot="10800000">
            <a:off x="9283110" y="1719888"/>
            <a:ext cx="460500" cy="3618300"/>
          </a:xfrm>
          <a:prstGeom prst="straightConnector1">
            <a:avLst/>
          </a:prstGeom>
          <a:noFill/>
          <a:ln cap="flat" cmpd="sng" w="44450">
            <a:solidFill>
              <a:srgbClr val="FF0000"/>
            </a:solidFill>
            <a:prstDash val="solid"/>
            <a:miter lim="400000"/>
            <a:headEnd len="sm" w="sm" type="none"/>
            <a:tailEnd len="sm" w="sm" type="none"/>
          </a:ln>
        </p:spPr>
      </p:cxnSp>
      <p:sp>
        <p:nvSpPr>
          <p:cNvPr id="404" name="Google Shape;404;p23"/>
          <p:cNvSpPr/>
          <p:nvPr/>
        </p:nvSpPr>
        <p:spPr>
          <a:xfrm>
            <a:off x="8820583" y="150126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05" name="Google Shape;405;p23"/>
          <p:cNvSpPr/>
          <p:nvPr/>
        </p:nvSpPr>
        <p:spPr>
          <a:xfrm>
            <a:off x="9335300" y="1531450"/>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Monitoring</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pic>
        <p:nvPicPr>
          <p:cNvPr id="410" name="Google Shape;410;p24"/>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411" name="Google Shape;411;p24"/>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412" name="Google Shape;412;p24"/>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13" name="Google Shape;413;p24"/>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414" name="Google Shape;414;p24"/>
          <p:cNvCxnSpPr>
            <a:stCxn id="412" idx="0"/>
            <a:endCxn id="415"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415" name="Google Shape;415;p24"/>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16" name="Google Shape;416;p24"/>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417" name="Google Shape;417;p24"/>
          <p:cNvCxnSpPr>
            <a:stCxn id="418" idx="2"/>
            <a:endCxn id="415"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418" name="Google Shape;418;p24"/>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19" name="Google Shape;419;p24"/>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cxnSp>
        <p:nvCxnSpPr>
          <p:cNvPr id="420" name="Google Shape;420;p24"/>
          <p:cNvCxnSpPr>
            <a:stCxn id="418" idx="0"/>
            <a:endCxn id="421" idx="6"/>
          </p:cNvCxnSpPr>
          <p:nvPr/>
        </p:nvCxnSpPr>
        <p:spPr>
          <a:xfrm rot="10800000">
            <a:off x="9283110" y="1719888"/>
            <a:ext cx="460500" cy="3618300"/>
          </a:xfrm>
          <a:prstGeom prst="straightConnector1">
            <a:avLst/>
          </a:prstGeom>
          <a:noFill/>
          <a:ln cap="flat" cmpd="sng" w="44450">
            <a:solidFill>
              <a:srgbClr val="FF0000"/>
            </a:solidFill>
            <a:prstDash val="solid"/>
            <a:miter lim="400000"/>
            <a:headEnd len="sm" w="sm" type="none"/>
            <a:tailEnd len="sm" w="sm" type="none"/>
          </a:ln>
        </p:spPr>
      </p:cxnSp>
      <p:sp>
        <p:nvSpPr>
          <p:cNvPr id="421" name="Google Shape;421;p24"/>
          <p:cNvSpPr/>
          <p:nvPr/>
        </p:nvSpPr>
        <p:spPr>
          <a:xfrm>
            <a:off x="8820583" y="150126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22" name="Google Shape;422;p24"/>
          <p:cNvSpPr/>
          <p:nvPr/>
        </p:nvSpPr>
        <p:spPr>
          <a:xfrm>
            <a:off x="9335300" y="1531450"/>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Monitoring</a:t>
            </a:r>
            <a:endParaRPr b="0" i="0" sz="1100" u="none" cap="none" strike="noStrike">
              <a:solidFill>
                <a:srgbClr val="000000"/>
              </a:solidFill>
              <a:latin typeface="Arial"/>
              <a:ea typeface="Arial"/>
              <a:cs typeface="Arial"/>
              <a:sym typeface="Arial"/>
            </a:endParaRPr>
          </a:p>
        </p:txBody>
      </p:sp>
      <p:cxnSp>
        <p:nvCxnSpPr>
          <p:cNvPr id="423" name="Google Shape;423;p24"/>
          <p:cNvCxnSpPr>
            <a:stCxn id="424" idx="0"/>
            <a:endCxn id="421" idx="4"/>
          </p:cNvCxnSpPr>
          <p:nvPr/>
        </p:nvCxnSpPr>
        <p:spPr>
          <a:xfrm rot="10800000">
            <a:off x="9051807" y="1938487"/>
            <a:ext cx="0" cy="865200"/>
          </a:xfrm>
          <a:prstGeom prst="straightConnector1">
            <a:avLst/>
          </a:prstGeom>
          <a:noFill/>
          <a:ln cap="flat" cmpd="sng" w="44450">
            <a:solidFill>
              <a:srgbClr val="FF0000"/>
            </a:solidFill>
            <a:prstDash val="solid"/>
            <a:miter lim="400000"/>
            <a:headEnd len="sm" w="sm" type="none"/>
            <a:tailEnd len="sm" w="sm" type="none"/>
          </a:ln>
        </p:spPr>
      </p:cxnSp>
      <p:sp>
        <p:nvSpPr>
          <p:cNvPr id="424" name="Google Shape;424;p24"/>
          <p:cNvSpPr/>
          <p:nvPr/>
        </p:nvSpPr>
        <p:spPr>
          <a:xfrm>
            <a:off x="8820507" y="2803687"/>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25" name="Google Shape;425;p24"/>
          <p:cNvSpPr/>
          <p:nvPr/>
        </p:nvSpPr>
        <p:spPr>
          <a:xfrm>
            <a:off x="7736508" y="2544071"/>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Log View and Search</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25"/>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431" name="Google Shape;431;p25"/>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432" name="Google Shape;432;p25"/>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33" name="Google Shape;433;p25"/>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434" name="Google Shape;434;p25"/>
          <p:cNvCxnSpPr>
            <a:stCxn id="432" idx="0"/>
            <a:endCxn id="435"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435" name="Google Shape;435;p25"/>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36" name="Google Shape;436;p25"/>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437" name="Google Shape;437;p25"/>
          <p:cNvCxnSpPr>
            <a:stCxn id="438" idx="2"/>
            <a:endCxn id="435"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438" name="Google Shape;438;p25"/>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39" name="Google Shape;439;p25"/>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cxnSp>
        <p:nvCxnSpPr>
          <p:cNvPr id="440" name="Google Shape;440;p25"/>
          <p:cNvCxnSpPr>
            <a:stCxn id="438" idx="0"/>
            <a:endCxn id="441" idx="6"/>
          </p:cNvCxnSpPr>
          <p:nvPr/>
        </p:nvCxnSpPr>
        <p:spPr>
          <a:xfrm rot="10800000">
            <a:off x="9283110" y="1719888"/>
            <a:ext cx="460500" cy="3618300"/>
          </a:xfrm>
          <a:prstGeom prst="straightConnector1">
            <a:avLst/>
          </a:prstGeom>
          <a:noFill/>
          <a:ln cap="flat" cmpd="sng" w="44450">
            <a:solidFill>
              <a:srgbClr val="FF0000"/>
            </a:solidFill>
            <a:prstDash val="solid"/>
            <a:miter lim="400000"/>
            <a:headEnd len="sm" w="sm" type="none"/>
            <a:tailEnd len="sm" w="sm" type="none"/>
          </a:ln>
        </p:spPr>
      </p:cxnSp>
      <p:sp>
        <p:nvSpPr>
          <p:cNvPr id="441" name="Google Shape;441;p25"/>
          <p:cNvSpPr/>
          <p:nvPr/>
        </p:nvSpPr>
        <p:spPr>
          <a:xfrm>
            <a:off x="8820583" y="150126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42" name="Google Shape;442;p25"/>
          <p:cNvSpPr/>
          <p:nvPr/>
        </p:nvSpPr>
        <p:spPr>
          <a:xfrm>
            <a:off x="9335300" y="1531450"/>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Monitoring</a:t>
            </a:r>
            <a:endParaRPr b="0" i="0" sz="1100" u="none" cap="none" strike="noStrike">
              <a:solidFill>
                <a:srgbClr val="000000"/>
              </a:solidFill>
              <a:latin typeface="Arial"/>
              <a:ea typeface="Arial"/>
              <a:cs typeface="Arial"/>
              <a:sym typeface="Arial"/>
            </a:endParaRPr>
          </a:p>
        </p:txBody>
      </p:sp>
      <p:cxnSp>
        <p:nvCxnSpPr>
          <p:cNvPr id="443" name="Google Shape;443;p25"/>
          <p:cNvCxnSpPr>
            <a:stCxn id="444" idx="0"/>
            <a:endCxn id="441" idx="4"/>
          </p:cNvCxnSpPr>
          <p:nvPr/>
        </p:nvCxnSpPr>
        <p:spPr>
          <a:xfrm rot="10800000">
            <a:off x="9051807" y="1938487"/>
            <a:ext cx="0" cy="865200"/>
          </a:xfrm>
          <a:prstGeom prst="straightConnector1">
            <a:avLst/>
          </a:prstGeom>
          <a:noFill/>
          <a:ln cap="flat" cmpd="sng" w="44450">
            <a:solidFill>
              <a:srgbClr val="FF0000"/>
            </a:solidFill>
            <a:prstDash val="solid"/>
            <a:miter lim="400000"/>
            <a:headEnd len="sm" w="sm" type="none"/>
            <a:tailEnd len="sm" w="sm" type="none"/>
          </a:ln>
        </p:spPr>
      </p:cxnSp>
      <p:sp>
        <p:nvSpPr>
          <p:cNvPr id="444" name="Google Shape;444;p25"/>
          <p:cNvSpPr/>
          <p:nvPr/>
        </p:nvSpPr>
        <p:spPr>
          <a:xfrm>
            <a:off x="8820507" y="2803687"/>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45" name="Google Shape;445;p25"/>
          <p:cNvSpPr/>
          <p:nvPr/>
        </p:nvSpPr>
        <p:spPr>
          <a:xfrm>
            <a:off x="7736508" y="2544071"/>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Log View and Search</a:t>
            </a:r>
            <a:endParaRPr b="0" i="0" sz="1100" u="none" cap="none" strike="noStrike">
              <a:solidFill>
                <a:srgbClr val="000000"/>
              </a:solidFill>
              <a:latin typeface="Arial"/>
              <a:ea typeface="Arial"/>
              <a:cs typeface="Arial"/>
              <a:sym typeface="Arial"/>
            </a:endParaRPr>
          </a:p>
        </p:txBody>
      </p:sp>
      <p:cxnSp>
        <p:nvCxnSpPr>
          <p:cNvPr id="446" name="Google Shape;446;p25"/>
          <p:cNvCxnSpPr>
            <a:endCxn id="444" idx="4"/>
          </p:cNvCxnSpPr>
          <p:nvPr/>
        </p:nvCxnSpPr>
        <p:spPr>
          <a:xfrm rot="10800000">
            <a:off x="9051807" y="3240787"/>
            <a:ext cx="0" cy="196200"/>
          </a:xfrm>
          <a:prstGeom prst="straightConnector1">
            <a:avLst/>
          </a:prstGeom>
          <a:noFill/>
          <a:ln cap="flat" cmpd="sng" w="44450">
            <a:solidFill>
              <a:srgbClr val="FF0000"/>
            </a:solidFill>
            <a:prstDash val="solid"/>
            <a:miter lim="400000"/>
            <a:headEnd len="sm" w="sm" type="none"/>
            <a:tailEnd len="sm" w="sm" type="none"/>
          </a:ln>
        </p:spPr>
      </p:cxnSp>
      <p:sp>
        <p:nvSpPr>
          <p:cNvPr id="447" name="Google Shape;447;p25"/>
          <p:cNvSpPr/>
          <p:nvPr/>
        </p:nvSpPr>
        <p:spPr>
          <a:xfrm>
            <a:off x="8820506" y="344019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48" name="Google Shape;448;p25"/>
          <p:cNvSpPr/>
          <p:nvPr/>
        </p:nvSpPr>
        <p:spPr>
          <a:xfrm>
            <a:off x="8641396" y="3949065"/>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Debugging</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pic>
        <p:nvPicPr>
          <p:cNvPr id="453" name="Google Shape;453;p26"/>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454" name="Google Shape;454;p26"/>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455" name="Google Shape;455;p26"/>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56" name="Google Shape;456;p26"/>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457" name="Google Shape;457;p26"/>
          <p:cNvCxnSpPr>
            <a:stCxn id="455" idx="0"/>
            <a:endCxn id="458"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458" name="Google Shape;458;p26"/>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59" name="Google Shape;459;p26"/>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460" name="Google Shape;460;p26"/>
          <p:cNvCxnSpPr>
            <a:stCxn id="461" idx="2"/>
            <a:endCxn id="458"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461" name="Google Shape;461;p26"/>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62" name="Google Shape;462;p26"/>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cxnSp>
        <p:nvCxnSpPr>
          <p:cNvPr id="463" name="Google Shape;463;p26"/>
          <p:cNvCxnSpPr>
            <a:stCxn id="461" idx="0"/>
            <a:endCxn id="464" idx="6"/>
          </p:cNvCxnSpPr>
          <p:nvPr/>
        </p:nvCxnSpPr>
        <p:spPr>
          <a:xfrm rot="10800000">
            <a:off x="9283110" y="1719888"/>
            <a:ext cx="460500" cy="3618300"/>
          </a:xfrm>
          <a:prstGeom prst="straightConnector1">
            <a:avLst/>
          </a:prstGeom>
          <a:noFill/>
          <a:ln cap="flat" cmpd="sng" w="44450">
            <a:solidFill>
              <a:srgbClr val="FF0000"/>
            </a:solidFill>
            <a:prstDash val="solid"/>
            <a:miter lim="400000"/>
            <a:headEnd len="sm" w="sm" type="none"/>
            <a:tailEnd len="sm" w="sm" type="none"/>
          </a:ln>
        </p:spPr>
      </p:cxnSp>
      <p:sp>
        <p:nvSpPr>
          <p:cNvPr id="464" name="Google Shape;464;p26"/>
          <p:cNvSpPr/>
          <p:nvPr/>
        </p:nvSpPr>
        <p:spPr>
          <a:xfrm>
            <a:off x="8820583" y="150126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65" name="Google Shape;465;p26"/>
          <p:cNvSpPr/>
          <p:nvPr/>
        </p:nvSpPr>
        <p:spPr>
          <a:xfrm>
            <a:off x="9335300" y="1531450"/>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Monitoring</a:t>
            </a:r>
            <a:endParaRPr b="0" i="0" sz="1100" u="none" cap="none" strike="noStrike">
              <a:solidFill>
                <a:srgbClr val="000000"/>
              </a:solidFill>
              <a:latin typeface="Arial"/>
              <a:ea typeface="Arial"/>
              <a:cs typeface="Arial"/>
              <a:sym typeface="Arial"/>
            </a:endParaRPr>
          </a:p>
        </p:txBody>
      </p:sp>
      <p:cxnSp>
        <p:nvCxnSpPr>
          <p:cNvPr id="466" name="Google Shape;466;p26"/>
          <p:cNvCxnSpPr>
            <a:stCxn id="467" idx="0"/>
            <a:endCxn id="464" idx="4"/>
          </p:cNvCxnSpPr>
          <p:nvPr/>
        </p:nvCxnSpPr>
        <p:spPr>
          <a:xfrm rot="10800000">
            <a:off x="9051807" y="1938487"/>
            <a:ext cx="0" cy="865200"/>
          </a:xfrm>
          <a:prstGeom prst="straightConnector1">
            <a:avLst/>
          </a:prstGeom>
          <a:noFill/>
          <a:ln cap="flat" cmpd="sng" w="44450">
            <a:solidFill>
              <a:srgbClr val="FF0000"/>
            </a:solidFill>
            <a:prstDash val="solid"/>
            <a:miter lim="400000"/>
            <a:headEnd len="sm" w="sm" type="none"/>
            <a:tailEnd len="sm" w="sm" type="none"/>
          </a:ln>
        </p:spPr>
      </p:cxnSp>
      <p:sp>
        <p:nvSpPr>
          <p:cNvPr id="467" name="Google Shape;467;p26"/>
          <p:cNvSpPr/>
          <p:nvPr/>
        </p:nvSpPr>
        <p:spPr>
          <a:xfrm>
            <a:off x="8820507" y="2803687"/>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68" name="Google Shape;468;p26"/>
          <p:cNvSpPr/>
          <p:nvPr/>
        </p:nvSpPr>
        <p:spPr>
          <a:xfrm>
            <a:off x="7736508" y="2544071"/>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Log View and Search</a:t>
            </a:r>
            <a:endParaRPr b="0" i="0" sz="1100" u="none" cap="none" strike="noStrike">
              <a:solidFill>
                <a:srgbClr val="000000"/>
              </a:solidFill>
              <a:latin typeface="Arial"/>
              <a:ea typeface="Arial"/>
              <a:cs typeface="Arial"/>
              <a:sym typeface="Arial"/>
            </a:endParaRPr>
          </a:p>
        </p:txBody>
      </p:sp>
      <p:cxnSp>
        <p:nvCxnSpPr>
          <p:cNvPr id="469" name="Google Shape;469;p26"/>
          <p:cNvCxnSpPr>
            <a:endCxn id="467" idx="4"/>
          </p:cNvCxnSpPr>
          <p:nvPr/>
        </p:nvCxnSpPr>
        <p:spPr>
          <a:xfrm rot="10800000">
            <a:off x="9051807" y="3240787"/>
            <a:ext cx="0" cy="196200"/>
          </a:xfrm>
          <a:prstGeom prst="straightConnector1">
            <a:avLst/>
          </a:prstGeom>
          <a:noFill/>
          <a:ln cap="flat" cmpd="sng" w="44450">
            <a:solidFill>
              <a:srgbClr val="FF0000"/>
            </a:solidFill>
            <a:prstDash val="solid"/>
            <a:miter lim="400000"/>
            <a:headEnd len="sm" w="sm" type="none"/>
            <a:tailEnd len="sm" w="sm" type="none"/>
          </a:ln>
        </p:spPr>
      </p:cxnSp>
      <p:sp>
        <p:nvSpPr>
          <p:cNvPr id="470" name="Google Shape;470;p26"/>
          <p:cNvSpPr/>
          <p:nvPr/>
        </p:nvSpPr>
        <p:spPr>
          <a:xfrm>
            <a:off x="8820506" y="344019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71" name="Google Shape;471;p26"/>
          <p:cNvSpPr/>
          <p:nvPr/>
        </p:nvSpPr>
        <p:spPr>
          <a:xfrm>
            <a:off x="8641396" y="3949065"/>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Debugging</a:t>
            </a:r>
            <a:endParaRPr b="0" i="0" sz="1100" u="none" cap="none" strike="noStrike">
              <a:solidFill>
                <a:srgbClr val="000000"/>
              </a:solidFill>
              <a:latin typeface="Arial"/>
              <a:ea typeface="Arial"/>
              <a:cs typeface="Arial"/>
              <a:sym typeface="Arial"/>
            </a:endParaRPr>
          </a:p>
        </p:txBody>
      </p:sp>
      <p:cxnSp>
        <p:nvCxnSpPr>
          <p:cNvPr id="472" name="Google Shape;472;p26"/>
          <p:cNvCxnSpPr>
            <a:stCxn id="470" idx="2"/>
          </p:cNvCxnSpPr>
          <p:nvPr/>
        </p:nvCxnSpPr>
        <p:spPr>
          <a:xfrm rot="10800000">
            <a:off x="7019906" y="2988541"/>
            <a:ext cx="1800600" cy="670200"/>
          </a:xfrm>
          <a:prstGeom prst="straightConnector1">
            <a:avLst/>
          </a:prstGeom>
          <a:noFill/>
          <a:ln cap="flat" cmpd="sng" w="44450">
            <a:solidFill>
              <a:srgbClr val="FF0000"/>
            </a:solidFill>
            <a:prstDash val="solid"/>
            <a:miter lim="400000"/>
            <a:headEnd len="sm" w="sm" type="none"/>
            <a:tailEnd len="sm" w="sm" type="none"/>
          </a:ln>
        </p:spPr>
      </p:cxnSp>
      <p:sp>
        <p:nvSpPr>
          <p:cNvPr id="473" name="Google Shape;473;p26"/>
          <p:cNvSpPr/>
          <p:nvPr/>
        </p:nvSpPr>
        <p:spPr>
          <a:xfrm>
            <a:off x="6618675" y="2766446"/>
            <a:ext cx="443700" cy="401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74" name="Google Shape;474;p26"/>
          <p:cNvSpPr/>
          <p:nvPr/>
        </p:nvSpPr>
        <p:spPr>
          <a:xfrm>
            <a:off x="5345930" y="2557625"/>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Service Discovery,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Mesh and Networking</a:t>
            </a:r>
            <a:endParaRPr b="0" i="0" sz="1100" u="none" cap="none" strike="noStrike">
              <a:solidFill>
                <a:srgbClr val="000000"/>
              </a:solidFill>
              <a:latin typeface="Arial"/>
              <a:ea typeface="Arial"/>
              <a:cs typeface="Arial"/>
              <a:sym typeface="Arial"/>
            </a:endParaRPr>
          </a:p>
        </p:txBody>
      </p:sp>
      <p:cxnSp>
        <p:nvCxnSpPr>
          <p:cNvPr id="475" name="Google Shape;475;p26"/>
          <p:cNvCxnSpPr>
            <a:stCxn id="476" idx="6"/>
            <a:endCxn id="473" idx="2"/>
          </p:cNvCxnSpPr>
          <p:nvPr/>
        </p:nvCxnSpPr>
        <p:spPr>
          <a:xfrm>
            <a:off x="4993240" y="2967003"/>
            <a:ext cx="1625400" cy="0"/>
          </a:xfrm>
          <a:prstGeom prst="straightConnector1">
            <a:avLst/>
          </a:prstGeom>
          <a:noFill/>
          <a:ln cap="flat" cmpd="sng" w="44450">
            <a:solidFill>
              <a:srgbClr val="FF0000"/>
            </a:solidFill>
            <a:prstDash val="solid"/>
            <a:miter lim="400000"/>
            <a:headEnd len="sm" w="sm" type="none"/>
            <a:tailEnd len="sm" w="sm" type="none"/>
          </a:ln>
        </p:spPr>
      </p:cxnSp>
      <p:sp>
        <p:nvSpPr>
          <p:cNvPr id="476" name="Google Shape;476;p26"/>
          <p:cNvSpPr/>
          <p:nvPr/>
        </p:nvSpPr>
        <p:spPr>
          <a:xfrm>
            <a:off x="4549540" y="2757303"/>
            <a:ext cx="443700" cy="4194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27"/>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482" name="Google Shape;482;p27"/>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483" name="Google Shape;483;p27"/>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84" name="Google Shape;484;p27"/>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485" name="Google Shape;485;p27"/>
          <p:cNvCxnSpPr>
            <a:stCxn id="483" idx="0"/>
            <a:endCxn id="486"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486" name="Google Shape;486;p27"/>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87" name="Google Shape;487;p27"/>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488" name="Google Shape;488;p27"/>
          <p:cNvCxnSpPr>
            <a:stCxn id="489" idx="2"/>
            <a:endCxn id="486"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489" name="Google Shape;489;p27"/>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90" name="Google Shape;490;p27"/>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cxnSp>
        <p:nvCxnSpPr>
          <p:cNvPr id="491" name="Google Shape;491;p27"/>
          <p:cNvCxnSpPr>
            <a:stCxn id="489" idx="0"/>
            <a:endCxn id="492" idx="6"/>
          </p:cNvCxnSpPr>
          <p:nvPr/>
        </p:nvCxnSpPr>
        <p:spPr>
          <a:xfrm rot="10800000">
            <a:off x="9283110" y="1719888"/>
            <a:ext cx="460500" cy="3618300"/>
          </a:xfrm>
          <a:prstGeom prst="straightConnector1">
            <a:avLst/>
          </a:prstGeom>
          <a:noFill/>
          <a:ln cap="flat" cmpd="sng" w="44450">
            <a:solidFill>
              <a:srgbClr val="FF0000"/>
            </a:solidFill>
            <a:prstDash val="solid"/>
            <a:miter lim="400000"/>
            <a:headEnd len="sm" w="sm" type="none"/>
            <a:tailEnd len="sm" w="sm" type="none"/>
          </a:ln>
        </p:spPr>
      </p:cxnSp>
      <p:sp>
        <p:nvSpPr>
          <p:cNvPr id="492" name="Google Shape;492;p27"/>
          <p:cNvSpPr/>
          <p:nvPr/>
        </p:nvSpPr>
        <p:spPr>
          <a:xfrm>
            <a:off x="8820583" y="150126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93" name="Google Shape;493;p27"/>
          <p:cNvSpPr/>
          <p:nvPr/>
        </p:nvSpPr>
        <p:spPr>
          <a:xfrm>
            <a:off x="9335300" y="1531450"/>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Monitoring</a:t>
            </a:r>
            <a:endParaRPr b="0" i="0" sz="1100" u="none" cap="none" strike="noStrike">
              <a:solidFill>
                <a:srgbClr val="000000"/>
              </a:solidFill>
              <a:latin typeface="Arial"/>
              <a:ea typeface="Arial"/>
              <a:cs typeface="Arial"/>
              <a:sym typeface="Arial"/>
            </a:endParaRPr>
          </a:p>
        </p:txBody>
      </p:sp>
      <p:cxnSp>
        <p:nvCxnSpPr>
          <p:cNvPr id="494" name="Google Shape;494;p27"/>
          <p:cNvCxnSpPr>
            <a:stCxn id="495" idx="0"/>
            <a:endCxn id="492" idx="4"/>
          </p:cNvCxnSpPr>
          <p:nvPr/>
        </p:nvCxnSpPr>
        <p:spPr>
          <a:xfrm rot="10800000">
            <a:off x="9051807" y="1938487"/>
            <a:ext cx="0" cy="865200"/>
          </a:xfrm>
          <a:prstGeom prst="straightConnector1">
            <a:avLst/>
          </a:prstGeom>
          <a:noFill/>
          <a:ln cap="flat" cmpd="sng" w="44450">
            <a:solidFill>
              <a:srgbClr val="FF0000"/>
            </a:solidFill>
            <a:prstDash val="solid"/>
            <a:miter lim="400000"/>
            <a:headEnd len="sm" w="sm" type="none"/>
            <a:tailEnd len="sm" w="sm" type="none"/>
          </a:ln>
        </p:spPr>
      </p:cxnSp>
      <p:sp>
        <p:nvSpPr>
          <p:cNvPr id="495" name="Google Shape;495;p27"/>
          <p:cNvSpPr/>
          <p:nvPr/>
        </p:nvSpPr>
        <p:spPr>
          <a:xfrm>
            <a:off x="8820507" y="2803687"/>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96" name="Google Shape;496;p27"/>
          <p:cNvSpPr/>
          <p:nvPr/>
        </p:nvSpPr>
        <p:spPr>
          <a:xfrm>
            <a:off x="7736508" y="2544071"/>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Log View and Search</a:t>
            </a:r>
            <a:endParaRPr b="0" i="0" sz="1100" u="none" cap="none" strike="noStrike">
              <a:solidFill>
                <a:srgbClr val="000000"/>
              </a:solidFill>
              <a:latin typeface="Arial"/>
              <a:ea typeface="Arial"/>
              <a:cs typeface="Arial"/>
              <a:sym typeface="Arial"/>
            </a:endParaRPr>
          </a:p>
        </p:txBody>
      </p:sp>
      <p:cxnSp>
        <p:nvCxnSpPr>
          <p:cNvPr id="497" name="Google Shape;497;p27"/>
          <p:cNvCxnSpPr>
            <a:endCxn id="495" idx="4"/>
          </p:cNvCxnSpPr>
          <p:nvPr/>
        </p:nvCxnSpPr>
        <p:spPr>
          <a:xfrm rot="10800000">
            <a:off x="9051807" y="3240787"/>
            <a:ext cx="0" cy="196200"/>
          </a:xfrm>
          <a:prstGeom prst="straightConnector1">
            <a:avLst/>
          </a:prstGeom>
          <a:noFill/>
          <a:ln cap="flat" cmpd="sng" w="44450">
            <a:solidFill>
              <a:srgbClr val="FF0000"/>
            </a:solidFill>
            <a:prstDash val="solid"/>
            <a:miter lim="400000"/>
            <a:headEnd len="sm" w="sm" type="none"/>
            <a:tailEnd len="sm" w="sm" type="none"/>
          </a:ln>
        </p:spPr>
      </p:cxnSp>
      <p:sp>
        <p:nvSpPr>
          <p:cNvPr id="498" name="Google Shape;498;p27"/>
          <p:cNvSpPr/>
          <p:nvPr/>
        </p:nvSpPr>
        <p:spPr>
          <a:xfrm>
            <a:off x="8820506" y="344019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499" name="Google Shape;499;p27"/>
          <p:cNvSpPr/>
          <p:nvPr/>
        </p:nvSpPr>
        <p:spPr>
          <a:xfrm>
            <a:off x="8641396" y="3949065"/>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Debugging</a:t>
            </a:r>
            <a:endParaRPr b="0" i="0" sz="1100" u="none" cap="none" strike="noStrike">
              <a:solidFill>
                <a:srgbClr val="000000"/>
              </a:solidFill>
              <a:latin typeface="Arial"/>
              <a:ea typeface="Arial"/>
              <a:cs typeface="Arial"/>
              <a:sym typeface="Arial"/>
            </a:endParaRPr>
          </a:p>
        </p:txBody>
      </p:sp>
      <p:cxnSp>
        <p:nvCxnSpPr>
          <p:cNvPr id="500" name="Google Shape;500;p27"/>
          <p:cNvCxnSpPr>
            <a:stCxn id="498" idx="2"/>
          </p:cNvCxnSpPr>
          <p:nvPr/>
        </p:nvCxnSpPr>
        <p:spPr>
          <a:xfrm rot="10800000">
            <a:off x="7019906" y="2988541"/>
            <a:ext cx="1800600" cy="670200"/>
          </a:xfrm>
          <a:prstGeom prst="straightConnector1">
            <a:avLst/>
          </a:prstGeom>
          <a:noFill/>
          <a:ln cap="flat" cmpd="sng" w="44450">
            <a:solidFill>
              <a:srgbClr val="FF0000"/>
            </a:solidFill>
            <a:prstDash val="solid"/>
            <a:miter lim="400000"/>
            <a:headEnd len="sm" w="sm" type="none"/>
            <a:tailEnd len="sm" w="sm" type="none"/>
          </a:ln>
        </p:spPr>
      </p:cxnSp>
      <p:sp>
        <p:nvSpPr>
          <p:cNvPr id="501" name="Google Shape;501;p27"/>
          <p:cNvSpPr/>
          <p:nvPr/>
        </p:nvSpPr>
        <p:spPr>
          <a:xfrm>
            <a:off x="6618675" y="2766446"/>
            <a:ext cx="443700" cy="401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02" name="Google Shape;502;p27"/>
          <p:cNvSpPr/>
          <p:nvPr/>
        </p:nvSpPr>
        <p:spPr>
          <a:xfrm>
            <a:off x="5345930" y="2557625"/>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Service Discovery,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Mesh and Networking</a:t>
            </a:r>
            <a:endParaRPr b="0" i="0" sz="1100" u="none" cap="none" strike="noStrike">
              <a:solidFill>
                <a:srgbClr val="000000"/>
              </a:solidFill>
              <a:latin typeface="Arial"/>
              <a:ea typeface="Arial"/>
              <a:cs typeface="Arial"/>
              <a:sym typeface="Arial"/>
            </a:endParaRPr>
          </a:p>
        </p:txBody>
      </p:sp>
      <p:cxnSp>
        <p:nvCxnSpPr>
          <p:cNvPr id="503" name="Google Shape;503;p27"/>
          <p:cNvCxnSpPr>
            <a:stCxn id="504" idx="6"/>
            <a:endCxn id="501" idx="2"/>
          </p:cNvCxnSpPr>
          <p:nvPr/>
        </p:nvCxnSpPr>
        <p:spPr>
          <a:xfrm>
            <a:off x="4993240" y="2967003"/>
            <a:ext cx="1625400" cy="0"/>
          </a:xfrm>
          <a:prstGeom prst="straightConnector1">
            <a:avLst/>
          </a:prstGeom>
          <a:noFill/>
          <a:ln cap="flat" cmpd="sng" w="44450">
            <a:solidFill>
              <a:srgbClr val="FF0000"/>
            </a:solidFill>
            <a:prstDash val="solid"/>
            <a:miter lim="400000"/>
            <a:headEnd len="sm" w="sm" type="none"/>
            <a:tailEnd len="sm" w="sm" type="none"/>
          </a:ln>
        </p:spPr>
      </p:cxnSp>
      <p:sp>
        <p:nvSpPr>
          <p:cNvPr id="504" name="Google Shape;504;p27"/>
          <p:cNvSpPr/>
          <p:nvPr/>
        </p:nvSpPr>
        <p:spPr>
          <a:xfrm>
            <a:off x="4549540" y="2757303"/>
            <a:ext cx="443700" cy="4194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505" name="Google Shape;505;p27"/>
          <p:cNvCxnSpPr>
            <a:stCxn id="504" idx="5"/>
            <a:endCxn id="506" idx="0"/>
          </p:cNvCxnSpPr>
          <p:nvPr/>
        </p:nvCxnSpPr>
        <p:spPr>
          <a:xfrm>
            <a:off x="4928261" y="3115283"/>
            <a:ext cx="2991900" cy="2412300"/>
          </a:xfrm>
          <a:prstGeom prst="straightConnector1">
            <a:avLst/>
          </a:prstGeom>
          <a:noFill/>
          <a:ln cap="flat" cmpd="sng" w="44450">
            <a:solidFill>
              <a:srgbClr val="FF0000"/>
            </a:solidFill>
            <a:prstDash val="solid"/>
            <a:miter lim="400000"/>
            <a:headEnd len="sm" w="sm" type="none"/>
            <a:tailEnd len="sm" w="sm" type="none"/>
          </a:ln>
        </p:spPr>
      </p:cxnSp>
      <p:sp>
        <p:nvSpPr>
          <p:cNvPr id="506" name="Google Shape;506;p27"/>
          <p:cNvSpPr/>
          <p:nvPr/>
        </p:nvSpPr>
        <p:spPr>
          <a:xfrm>
            <a:off x="7748889" y="5527585"/>
            <a:ext cx="342600" cy="31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07" name="Google Shape;507;p27"/>
          <p:cNvSpPr/>
          <p:nvPr/>
        </p:nvSpPr>
        <p:spPr>
          <a:xfrm>
            <a:off x="7509802" y="5964751"/>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Kubernetes Installer</a:t>
            </a:r>
            <a:endParaRPr b="0" i="0" sz="900" u="none" cap="none" strike="noStrike">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id="512" name="Google Shape;512;p28"/>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513" name="Google Shape;513;p28"/>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514" name="Google Shape;514;p28"/>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15" name="Google Shape;515;p28"/>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516" name="Google Shape;516;p28"/>
          <p:cNvCxnSpPr>
            <a:stCxn id="514" idx="0"/>
            <a:endCxn id="517"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517" name="Google Shape;517;p28"/>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18" name="Google Shape;518;p28"/>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519" name="Google Shape;519;p28"/>
          <p:cNvCxnSpPr>
            <a:stCxn id="520" idx="2"/>
            <a:endCxn id="517"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520" name="Google Shape;520;p28"/>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21" name="Google Shape;521;p28"/>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cxnSp>
        <p:nvCxnSpPr>
          <p:cNvPr id="522" name="Google Shape;522;p28"/>
          <p:cNvCxnSpPr>
            <a:stCxn id="520" idx="0"/>
            <a:endCxn id="523" idx="6"/>
          </p:cNvCxnSpPr>
          <p:nvPr/>
        </p:nvCxnSpPr>
        <p:spPr>
          <a:xfrm rot="10800000">
            <a:off x="9283110" y="1719888"/>
            <a:ext cx="460500" cy="3618300"/>
          </a:xfrm>
          <a:prstGeom prst="straightConnector1">
            <a:avLst/>
          </a:prstGeom>
          <a:noFill/>
          <a:ln cap="flat" cmpd="sng" w="44450">
            <a:solidFill>
              <a:srgbClr val="FF0000"/>
            </a:solidFill>
            <a:prstDash val="solid"/>
            <a:miter lim="400000"/>
            <a:headEnd len="sm" w="sm" type="none"/>
            <a:tailEnd len="sm" w="sm" type="none"/>
          </a:ln>
        </p:spPr>
      </p:cxnSp>
      <p:sp>
        <p:nvSpPr>
          <p:cNvPr id="523" name="Google Shape;523;p28"/>
          <p:cNvSpPr/>
          <p:nvPr/>
        </p:nvSpPr>
        <p:spPr>
          <a:xfrm>
            <a:off x="8820583" y="150126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24" name="Google Shape;524;p28"/>
          <p:cNvSpPr/>
          <p:nvPr/>
        </p:nvSpPr>
        <p:spPr>
          <a:xfrm>
            <a:off x="9335300" y="1531450"/>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Monitoring</a:t>
            </a:r>
            <a:endParaRPr b="0" i="0" sz="1100" u="none" cap="none" strike="noStrike">
              <a:solidFill>
                <a:srgbClr val="000000"/>
              </a:solidFill>
              <a:latin typeface="Arial"/>
              <a:ea typeface="Arial"/>
              <a:cs typeface="Arial"/>
              <a:sym typeface="Arial"/>
            </a:endParaRPr>
          </a:p>
        </p:txBody>
      </p:sp>
      <p:cxnSp>
        <p:nvCxnSpPr>
          <p:cNvPr id="525" name="Google Shape;525;p28"/>
          <p:cNvCxnSpPr>
            <a:stCxn id="526" idx="0"/>
            <a:endCxn id="523" idx="4"/>
          </p:cNvCxnSpPr>
          <p:nvPr/>
        </p:nvCxnSpPr>
        <p:spPr>
          <a:xfrm rot="10800000">
            <a:off x="9051807" y="1938487"/>
            <a:ext cx="0" cy="865200"/>
          </a:xfrm>
          <a:prstGeom prst="straightConnector1">
            <a:avLst/>
          </a:prstGeom>
          <a:noFill/>
          <a:ln cap="flat" cmpd="sng" w="44450">
            <a:solidFill>
              <a:srgbClr val="FF0000"/>
            </a:solidFill>
            <a:prstDash val="solid"/>
            <a:miter lim="400000"/>
            <a:headEnd len="sm" w="sm" type="none"/>
            <a:tailEnd len="sm" w="sm" type="none"/>
          </a:ln>
        </p:spPr>
      </p:cxnSp>
      <p:sp>
        <p:nvSpPr>
          <p:cNvPr id="526" name="Google Shape;526;p28"/>
          <p:cNvSpPr/>
          <p:nvPr/>
        </p:nvSpPr>
        <p:spPr>
          <a:xfrm>
            <a:off x="8820507" y="2803687"/>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27" name="Google Shape;527;p28"/>
          <p:cNvSpPr/>
          <p:nvPr/>
        </p:nvSpPr>
        <p:spPr>
          <a:xfrm>
            <a:off x="7736508" y="2544071"/>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Log View and Search</a:t>
            </a:r>
            <a:endParaRPr b="0" i="0" sz="1100" u="none" cap="none" strike="noStrike">
              <a:solidFill>
                <a:srgbClr val="000000"/>
              </a:solidFill>
              <a:latin typeface="Arial"/>
              <a:ea typeface="Arial"/>
              <a:cs typeface="Arial"/>
              <a:sym typeface="Arial"/>
            </a:endParaRPr>
          </a:p>
        </p:txBody>
      </p:sp>
      <p:cxnSp>
        <p:nvCxnSpPr>
          <p:cNvPr id="528" name="Google Shape;528;p28"/>
          <p:cNvCxnSpPr>
            <a:endCxn id="526" idx="4"/>
          </p:cNvCxnSpPr>
          <p:nvPr/>
        </p:nvCxnSpPr>
        <p:spPr>
          <a:xfrm rot="10800000">
            <a:off x="9051807" y="3240787"/>
            <a:ext cx="0" cy="196200"/>
          </a:xfrm>
          <a:prstGeom prst="straightConnector1">
            <a:avLst/>
          </a:prstGeom>
          <a:noFill/>
          <a:ln cap="flat" cmpd="sng" w="44450">
            <a:solidFill>
              <a:srgbClr val="FF0000"/>
            </a:solidFill>
            <a:prstDash val="solid"/>
            <a:miter lim="400000"/>
            <a:headEnd len="sm" w="sm" type="none"/>
            <a:tailEnd len="sm" w="sm" type="none"/>
          </a:ln>
        </p:spPr>
      </p:cxnSp>
      <p:sp>
        <p:nvSpPr>
          <p:cNvPr id="529" name="Google Shape;529;p28"/>
          <p:cNvSpPr/>
          <p:nvPr/>
        </p:nvSpPr>
        <p:spPr>
          <a:xfrm>
            <a:off x="8820506" y="344019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30" name="Google Shape;530;p28"/>
          <p:cNvSpPr/>
          <p:nvPr/>
        </p:nvSpPr>
        <p:spPr>
          <a:xfrm>
            <a:off x="8641396" y="3949065"/>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Debugging</a:t>
            </a:r>
            <a:endParaRPr b="0" i="0" sz="1100" u="none" cap="none" strike="noStrike">
              <a:solidFill>
                <a:srgbClr val="000000"/>
              </a:solidFill>
              <a:latin typeface="Arial"/>
              <a:ea typeface="Arial"/>
              <a:cs typeface="Arial"/>
              <a:sym typeface="Arial"/>
            </a:endParaRPr>
          </a:p>
        </p:txBody>
      </p:sp>
      <p:cxnSp>
        <p:nvCxnSpPr>
          <p:cNvPr id="531" name="Google Shape;531;p28"/>
          <p:cNvCxnSpPr>
            <a:stCxn id="529" idx="2"/>
          </p:cNvCxnSpPr>
          <p:nvPr/>
        </p:nvCxnSpPr>
        <p:spPr>
          <a:xfrm rot="10800000">
            <a:off x="7019906" y="2988541"/>
            <a:ext cx="1800600" cy="670200"/>
          </a:xfrm>
          <a:prstGeom prst="straightConnector1">
            <a:avLst/>
          </a:prstGeom>
          <a:noFill/>
          <a:ln cap="flat" cmpd="sng" w="44450">
            <a:solidFill>
              <a:srgbClr val="FF0000"/>
            </a:solidFill>
            <a:prstDash val="solid"/>
            <a:miter lim="400000"/>
            <a:headEnd len="sm" w="sm" type="none"/>
            <a:tailEnd len="sm" w="sm" type="none"/>
          </a:ln>
        </p:spPr>
      </p:cxnSp>
      <p:sp>
        <p:nvSpPr>
          <p:cNvPr id="532" name="Google Shape;532;p28"/>
          <p:cNvSpPr/>
          <p:nvPr/>
        </p:nvSpPr>
        <p:spPr>
          <a:xfrm>
            <a:off x="6618675" y="2766446"/>
            <a:ext cx="443700" cy="401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33" name="Google Shape;533;p28"/>
          <p:cNvSpPr/>
          <p:nvPr/>
        </p:nvSpPr>
        <p:spPr>
          <a:xfrm>
            <a:off x="5345930" y="2557625"/>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Service Discovery,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Mesh and Networking</a:t>
            </a:r>
            <a:endParaRPr b="0" i="0" sz="1100" u="none" cap="none" strike="noStrike">
              <a:solidFill>
                <a:srgbClr val="000000"/>
              </a:solidFill>
              <a:latin typeface="Arial"/>
              <a:ea typeface="Arial"/>
              <a:cs typeface="Arial"/>
              <a:sym typeface="Arial"/>
            </a:endParaRPr>
          </a:p>
        </p:txBody>
      </p:sp>
      <p:cxnSp>
        <p:nvCxnSpPr>
          <p:cNvPr id="534" name="Google Shape;534;p28"/>
          <p:cNvCxnSpPr>
            <a:stCxn id="535" idx="6"/>
            <a:endCxn id="532" idx="2"/>
          </p:cNvCxnSpPr>
          <p:nvPr/>
        </p:nvCxnSpPr>
        <p:spPr>
          <a:xfrm>
            <a:off x="4993240" y="2967003"/>
            <a:ext cx="1625400" cy="0"/>
          </a:xfrm>
          <a:prstGeom prst="straightConnector1">
            <a:avLst/>
          </a:prstGeom>
          <a:noFill/>
          <a:ln cap="flat" cmpd="sng" w="44450">
            <a:solidFill>
              <a:srgbClr val="FF0000"/>
            </a:solidFill>
            <a:prstDash val="solid"/>
            <a:miter lim="400000"/>
            <a:headEnd len="sm" w="sm" type="none"/>
            <a:tailEnd len="sm" w="sm" type="none"/>
          </a:ln>
        </p:spPr>
      </p:cxnSp>
      <p:sp>
        <p:nvSpPr>
          <p:cNvPr id="535" name="Google Shape;535;p28"/>
          <p:cNvSpPr/>
          <p:nvPr/>
        </p:nvSpPr>
        <p:spPr>
          <a:xfrm>
            <a:off x="4549540" y="2757303"/>
            <a:ext cx="443700" cy="4194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536" name="Google Shape;536;p28"/>
          <p:cNvCxnSpPr>
            <a:stCxn id="535" idx="5"/>
            <a:endCxn id="537" idx="0"/>
          </p:cNvCxnSpPr>
          <p:nvPr/>
        </p:nvCxnSpPr>
        <p:spPr>
          <a:xfrm>
            <a:off x="4928261" y="3115283"/>
            <a:ext cx="2991900" cy="2412300"/>
          </a:xfrm>
          <a:prstGeom prst="straightConnector1">
            <a:avLst/>
          </a:prstGeom>
          <a:noFill/>
          <a:ln cap="flat" cmpd="sng" w="44450">
            <a:solidFill>
              <a:srgbClr val="FF0000"/>
            </a:solidFill>
            <a:prstDash val="solid"/>
            <a:miter lim="400000"/>
            <a:headEnd len="sm" w="sm" type="none"/>
            <a:tailEnd len="sm" w="sm" type="none"/>
          </a:ln>
        </p:spPr>
      </p:cxnSp>
      <p:sp>
        <p:nvSpPr>
          <p:cNvPr id="537" name="Google Shape;537;p28"/>
          <p:cNvSpPr/>
          <p:nvPr/>
        </p:nvSpPr>
        <p:spPr>
          <a:xfrm>
            <a:off x="7748889" y="5527585"/>
            <a:ext cx="342600" cy="31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38" name="Google Shape;538;p28"/>
          <p:cNvSpPr/>
          <p:nvPr/>
        </p:nvSpPr>
        <p:spPr>
          <a:xfrm>
            <a:off x="7509802" y="5964751"/>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Kubernetes Installer</a:t>
            </a:r>
            <a:endParaRPr b="0" i="0" sz="900" u="none" cap="none" strike="noStrike">
              <a:solidFill>
                <a:srgbClr val="FFFFFF"/>
              </a:solidFill>
              <a:latin typeface="Roboto"/>
              <a:ea typeface="Roboto"/>
              <a:cs typeface="Roboto"/>
              <a:sym typeface="Roboto"/>
            </a:endParaRPr>
          </a:p>
        </p:txBody>
      </p:sp>
      <p:cxnSp>
        <p:nvCxnSpPr>
          <p:cNvPr id="539" name="Google Shape;539;p28"/>
          <p:cNvCxnSpPr>
            <a:stCxn id="540" idx="6"/>
            <a:endCxn id="537" idx="2"/>
          </p:cNvCxnSpPr>
          <p:nvPr/>
        </p:nvCxnSpPr>
        <p:spPr>
          <a:xfrm>
            <a:off x="4825662" y="3658749"/>
            <a:ext cx="2923200" cy="2027400"/>
          </a:xfrm>
          <a:prstGeom prst="straightConnector1">
            <a:avLst/>
          </a:prstGeom>
          <a:noFill/>
          <a:ln cap="flat" cmpd="sng" w="44450">
            <a:solidFill>
              <a:srgbClr val="FF0000"/>
            </a:solidFill>
            <a:prstDash val="solid"/>
            <a:miter lim="400000"/>
            <a:headEnd len="sm" w="sm" type="none"/>
            <a:tailEnd len="sm" w="sm" type="none"/>
          </a:ln>
        </p:spPr>
      </p:cxnSp>
      <p:sp>
        <p:nvSpPr>
          <p:cNvPr id="540" name="Google Shape;540;p28"/>
          <p:cNvSpPr/>
          <p:nvPr/>
        </p:nvSpPr>
        <p:spPr>
          <a:xfrm>
            <a:off x="4367262" y="3446799"/>
            <a:ext cx="458400" cy="423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41" name="Google Shape;541;p28"/>
          <p:cNvSpPr/>
          <p:nvPr/>
        </p:nvSpPr>
        <p:spPr>
          <a:xfrm>
            <a:off x="4928249" y="3446809"/>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Runtime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id="546" name="Google Shape;546;p29"/>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547" name="Google Shape;547;p29"/>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548" name="Google Shape;548;p29"/>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49" name="Google Shape;549;p29"/>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550" name="Google Shape;550;p29"/>
          <p:cNvCxnSpPr>
            <a:stCxn id="548" idx="0"/>
            <a:endCxn id="551"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551" name="Google Shape;551;p29"/>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52" name="Google Shape;552;p29"/>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553" name="Google Shape;553;p29"/>
          <p:cNvCxnSpPr>
            <a:stCxn id="554" idx="2"/>
            <a:endCxn id="551"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554" name="Google Shape;554;p29"/>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55" name="Google Shape;555;p29"/>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cxnSp>
        <p:nvCxnSpPr>
          <p:cNvPr id="556" name="Google Shape;556;p29"/>
          <p:cNvCxnSpPr>
            <a:stCxn id="554" idx="0"/>
            <a:endCxn id="557" idx="6"/>
          </p:cNvCxnSpPr>
          <p:nvPr/>
        </p:nvCxnSpPr>
        <p:spPr>
          <a:xfrm rot="10800000">
            <a:off x="9283110" y="1719888"/>
            <a:ext cx="460500" cy="3618300"/>
          </a:xfrm>
          <a:prstGeom prst="straightConnector1">
            <a:avLst/>
          </a:prstGeom>
          <a:noFill/>
          <a:ln cap="flat" cmpd="sng" w="44450">
            <a:solidFill>
              <a:srgbClr val="FF0000"/>
            </a:solidFill>
            <a:prstDash val="solid"/>
            <a:miter lim="400000"/>
            <a:headEnd len="sm" w="sm" type="none"/>
            <a:tailEnd len="sm" w="sm" type="none"/>
          </a:ln>
        </p:spPr>
      </p:cxnSp>
      <p:sp>
        <p:nvSpPr>
          <p:cNvPr id="557" name="Google Shape;557;p29"/>
          <p:cNvSpPr/>
          <p:nvPr/>
        </p:nvSpPr>
        <p:spPr>
          <a:xfrm>
            <a:off x="8820583" y="150126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58" name="Google Shape;558;p29"/>
          <p:cNvSpPr/>
          <p:nvPr/>
        </p:nvSpPr>
        <p:spPr>
          <a:xfrm>
            <a:off x="9335300" y="1531450"/>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Monitoring</a:t>
            </a:r>
            <a:endParaRPr b="0" i="0" sz="1100" u="none" cap="none" strike="noStrike">
              <a:solidFill>
                <a:srgbClr val="000000"/>
              </a:solidFill>
              <a:latin typeface="Arial"/>
              <a:ea typeface="Arial"/>
              <a:cs typeface="Arial"/>
              <a:sym typeface="Arial"/>
            </a:endParaRPr>
          </a:p>
        </p:txBody>
      </p:sp>
      <p:cxnSp>
        <p:nvCxnSpPr>
          <p:cNvPr id="559" name="Google Shape;559;p29"/>
          <p:cNvCxnSpPr>
            <a:stCxn id="560" idx="0"/>
            <a:endCxn id="557" idx="4"/>
          </p:cNvCxnSpPr>
          <p:nvPr/>
        </p:nvCxnSpPr>
        <p:spPr>
          <a:xfrm rot="10800000">
            <a:off x="9051807" y="1938487"/>
            <a:ext cx="0" cy="865200"/>
          </a:xfrm>
          <a:prstGeom prst="straightConnector1">
            <a:avLst/>
          </a:prstGeom>
          <a:noFill/>
          <a:ln cap="flat" cmpd="sng" w="44450">
            <a:solidFill>
              <a:srgbClr val="FF0000"/>
            </a:solidFill>
            <a:prstDash val="solid"/>
            <a:miter lim="400000"/>
            <a:headEnd len="sm" w="sm" type="none"/>
            <a:tailEnd len="sm" w="sm" type="none"/>
          </a:ln>
        </p:spPr>
      </p:cxnSp>
      <p:sp>
        <p:nvSpPr>
          <p:cNvPr id="560" name="Google Shape;560;p29"/>
          <p:cNvSpPr/>
          <p:nvPr/>
        </p:nvSpPr>
        <p:spPr>
          <a:xfrm>
            <a:off x="8820507" y="2803687"/>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61" name="Google Shape;561;p29"/>
          <p:cNvSpPr/>
          <p:nvPr/>
        </p:nvSpPr>
        <p:spPr>
          <a:xfrm>
            <a:off x="7736508" y="2544071"/>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Log View and Search</a:t>
            </a:r>
            <a:endParaRPr b="0" i="0" sz="1100" u="none" cap="none" strike="noStrike">
              <a:solidFill>
                <a:srgbClr val="000000"/>
              </a:solidFill>
              <a:latin typeface="Arial"/>
              <a:ea typeface="Arial"/>
              <a:cs typeface="Arial"/>
              <a:sym typeface="Arial"/>
            </a:endParaRPr>
          </a:p>
        </p:txBody>
      </p:sp>
      <p:cxnSp>
        <p:nvCxnSpPr>
          <p:cNvPr id="562" name="Google Shape;562;p29"/>
          <p:cNvCxnSpPr>
            <a:endCxn id="560" idx="4"/>
          </p:cNvCxnSpPr>
          <p:nvPr/>
        </p:nvCxnSpPr>
        <p:spPr>
          <a:xfrm rot="10800000">
            <a:off x="9051807" y="3240787"/>
            <a:ext cx="0" cy="196200"/>
          </a:xfrm>
          <a:prstGeom prst="straightConnector1">
            <a:avLst/>
          </a:prstGeom>
          <a:noFill/>
          <a:ln cap="flat" cmpd="sng" w="44450">
            <a:solidFill>
              <a:srgbClr val="FF0000"/>
            </a:solidFill>
            <a:prstDash val="solid"/>
            <a:miter lim="400000"/>
            <a:headEnd len="sm" w="sm" type="none"/>
            <a:tailEnd len="sm" w="sm" type="none"/>
          </a:ln>
        </p:spPr>
      </p:cxnSp>
      <p:sp>
        <p:nvSpPr>
          <p:cNvPr id="563" name="Google Shape;563;p29"/>
          <p:cNvSpPr/>
          <p:nvPr/>
        </p:nvSpPr>
        <p:spPr>
          <a:xfrm>
            <a:off x="8820506" y="344019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64" name="Google Shape;564;p29"/>
          <p:cNvSpPr/>
          <p:nvPr/>
        </p:nvSpPr>
        <p:spPr>
          <a:xfrm>
            <a:off x="8641396" y="3949065"/>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Debugging</a:t>
            </a:r>
            <a:endParaRPr b="0" i="0" sz="1100" u="none" cap="none" strike="noStrike">
              <a:solidFill>
                <a:srgbClr val="000000"/>
              </a:solidFill>
              <a:latin typeface="Arial"/>
              <a:ea typeface="Arial"/>
              <a:cs typeface="Arial"/>
              <a:sym typeface="Arial"/>
            </a:endParaRPr>
          </a:p>
        </p:txBody>
      </p:sp>
      <p:cxnSp>
        <p:nvCxnSpPr>
          <p:cNvPr id="565" name="Google Shape;565;p29"/>
          <p:cNvCxnSpPr>
            <a:stCxn id="563" idx="2"/>
          </p:cNvCxnSpPr>
          <p:nvPr/>
        </p:nvCxnSpPr>
        <p:spPr>
          <a:xfrm rot="10800000">
            <a:off x="7019906" y="2988541"/>
            <a:ext cx="1800600" cy="670200"/>
          </a:xfrm>
          <a:prstGeom prst="straightConnector1">
            <a:avLst/>
          </a:prstGeom>
          <a:noFill/>
          <a:ln cap="flat" cmpd="sng" w="44450">
            <a:solidFill>
              <a:srgbClr val="FF0000"/>
            </a:solidFill>
            <a:prstDash val="solid"/>
            <a:miter lim="400000"/>
            <a:headEnd len="sm" w="sm" type="none"/>
            <a:tailEnd len="sm" w="sm" type="none"/>
          </a:ln>
        </p:spPr>
      </p:cxnSp>
      <p:sp>
        <p:nvSpPr>
          <p:cNvPr id="566" name="Google Shape;566;p29"/>
          <p:cNvSpPr/>
          <p:nvPr/>
        </p:nvSpPr>
        <p:spPr>
          <a:xfrm>
            <a:off x="6618675" y="2766446"/>
            <a:ext cx="443700" cy="401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67" name="Google Shape;567;p29"/>
          <p:cNvSpPr/>
          <p:nvPr/>
        </p:nvSpPr>
        <p:spPr>
          <a:xfrm>
            <a:off x="5345930" y="2557625"/>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Service Discovery,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Mesh and Networking</a:t>
            </a:r>
            <a:endParaRPr b="0" i="0" sz="1100" u="none" cap="none" strike="noStrike">
              <a:solidFill>
                <a:srgbClr val="000000"/>
              </a:solidFill>
              <a:latin typeface="Arial"/>
              <a:ea typeface="Arial"/>
              <a:cs typeface="Arial"/>
              <a:sym typeface="Arial"/>
            </a:endParaRPr>
          </a:p>
        </p:txBody>
      </p:sp>
      <p:cxnSp>
        <p:nvCxnSpPr>
          <p:cNvPr id="568" name="Google Shape;568;p29"/>
          <p:cNvCxnSpPr>
            <a:stCxn id="569" idx="6"/>
            <a:endCxn id="566" idx="2"/>
          </p:cNvCxnSpPr>
          <p:nvPr/>
        </p:nvCxnSpPr>
        <p:spPr>
          <a:xfrm>
            <a:off x="4993240" y="2967003"/>
            <a:ext cx="1625400" cy="0"/>
          </a:xfrm>
          <a:prstGeom prst="straightConnector1">
            <a:avLst/>
          </a:prstGeom>
          <a:noFill/>
          <a:ln cap="flat" cmpd="sng" w="44450">
            <a:solidFill>
              <a:srgbClr val="FF0000"/>
            </a:solidFill>
            <a:prstDash val="solid"/>
            <a:miter lim="400000"/>
            <a:headEnd len="sm" w="sm" type="none"/>
            <a:tailEnd len="sm" w="sm" type="none"/>
          </a:ln>
        </p:spPr>
      </p:cxnSp>
      <p:sp>
        <p:nvSpPr>
          <p:cNvPr id="569" name="Google Shape;569;p29"/>
          <p:cNvSpPr/>
          <p:nvPr/>
        </p:nvSpPr>
        <p:spPr>
          <a:xfrm>
            <a:off x="4549540" y="2757303"/>
            <a:ext cx="443700" cy="4194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570" name="Google Shape;570;p29"/>
          <p:cNvCxnSpPr>
            <a:stCxn id="569" idx="5"/>
            <a:endCxn id="571" idx="0"/>
          </p:cNvCxnSpPr>
          <p:nvPr/>
        </p:nvCxnSpPr>
        <p:spPr>
          <a:xfrm>
            <a:off x="4928261" y="3115283"/>
            <a:ext cx="2991900" cy="2412300"/>
          </a:xfrm>
          <a:prstGeom prst="straightConnector1">
            <a:avLst/>
          </a:prstGeom>
          <a:noFill/>
          <a:ln cap="flat" cmpd="sng" w="44450">
            <a:solidFill>
              <a:srgbClr val="FF0000"/>
            </a:solidFill>
            <a:prstDash val="solid"/>
            <a:miter lim="400000"/>
            <a:headEnd len="sm" w="sm" type="none"/>
            <a:tailEnd len="sm" w="sm" type="none"/>
          </a:ln>
        </p:spPr>
      </p:cxnSp>
      <p:sp>
        <p:nvSpPr>
          <p:cNvPr id="571" name="Google Shape;571;p29"/>
          <p:cNvSpPr/>
          <p:nvPr/>
        </p:nvSpPr>
        <p:spPr>
          <a:xfrm>
            <a:off x="7748889" y="5527585"/>
            <a:ext cx="342600" cy="31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72" name="Google Shape;572;p29"/>
          <p:cNvSpPr/>
          <p:nvPr/>
        </p:nvSpPr>
        <p:spPr>
          <a:xfrm>
            <a:off x="7509802" y="5964751"/>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Kubernetes Installer</a:t>
            </a:r>
            <a:endParaRPr b="0" i="0" sz="900" u="none" cap="none" strike="noStrike">
              <a:solidFill>
                <a:srgbClr val="FFFFFF"/>
              </a:solidFill>
              <a:latin typeface="Roboto"/>
              <a:ea typeface="Roboto"/>
              <a:cs typeface="Roboto"/>
              <a:sym typeface="Roboto"/>
            </a:endParaRPr>
          </a:p>
        </p:txBody>
      </p:sp>
      <p:cxnSp>
        <p:nvCxnSpPr>
          <p:cNvPr id="573" name="Google Shape;573;p29"/>
          <p:cNvCxnSpPr>
            <a:stCxn id="574" idx="6"/>
            <a:endCxn id="571" idx="2"/>
          </p:cNvCxnSpPr>
          <p:nvPr/>
        </p:nvCxnSpPr>
        <p:spPr>
          <a:xfrm>
            <a:off x="4825662" y="3658749"/>
            <a:ext cx="2923200" cy="2027400"/>
          </a:xfrm>
          <a:prstGeom prst="straightConnector1">
            <a:avLst/>
          </a:prstGeom>
          <a:noFill/>
          <a:ln cap="flat" cmpd="sng" w="44450">
            <a:solidFill>
              <a:srgbClr val="FF0000"/>
            </a:solidFill>
            <a:prstDash val="solid"/>
            <a:miter lim="400000"/>
            <a:headEnd len="sm" w="sm" type="none"/>
            <a:tailEnd len="sm" w="sm" type="none"/>
          </a:ln>
        </p:spPr>
      </p:cxnSp>
      <p:sp>
        <p:nvSpPr>
          <p:cNvPr id="574" name="Google Shape;574;p29"/>
          <p:cNvSpPr/>
          <p:nvPr/>
        </p:nvSpPr>
        <p:spPr>
          <a:xfrm>
            <a:off x="4367262" y="3446799"/>
            <a:ext cx="458400" cy="423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75" name="Google Shape;575;p29"/>
          <p:cNvSpPr/>
          <p:nvPr/>
        </p:nvSpPr>
        <p:spPr>
          <a:xfrm>
            <a:off x="4928249" y="3446809"/>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Runtime</a:t>
            </a:r>
            <a:endParaRPr b="0" i="0" sz="1100" u="none" cap="none" strike="noStrike">
              <a:solidFill>
                <a:srgbClr val="000000"/>
              </a:solidFill>
              <a:latin typeface="Arial"/>
              <a:ea typeface="Arial"/>
              <a:cs typeface="Arial"/>
              <a:sym typeface="Arial"/>
            </a:endParaRPr>
          </a:p>
        </p:txBody>
      </p:sp>
      <p:cxnSp>
        <p:nvCxnSpPr>
          <p:cNvPr id="576" name="Google Shape;576;p29"/>
          <p:cNvCxnSpPr>
            <a:stCxn id="577" idx="6"/>
            <a:endCxn id="574" idx="2"/>
          </p:cNvCxnSpPr>
          <p:nvPr/>
        </p:nvCxnSpPr>
        <p:spPr>
          <a:xfrm>
            <a:off x="3191650" y="3629500"/>
            <a:ext cx="1175700" cy="29100"/>
          </a:xfrm>
          <a:prstGeom prst="straightConnector1">
            <a:avLst/>
          </a:prstGeom>
          <a:noFill/>
          <a:ln cap="flat" cmpd="sng" w="44450">
            <a:solidFill>
              <a:srgbClr val="FF0000"/>
            </a:solidFill>
            <a:prstDash val="solid"/>
            <a:miter lim="400000"/>
            <a:headEnd len="sm" w="sm" type="none"/>
            <a:tailEnd len="sm" w="sm" type="none"/>
          </a:ln>
        </p:spPr>
      </p:cxnSp>
      <p:sp>
        <p:nvSpPr>
          <p:cNvPr id="577" name="Google Shape;577;p29"/>
          <p:cNvSpPr/>
          <p:nvPr/>
        </p:nvSpPr>
        <p:spPr>
          <a:xfrm>
            <a:off x="2834950" y="3464500"/>
            <a:ext cx="356700" cy="3300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78" name="Google Shape;578;p29"/>
          <p:cNvSpPr/>
          <p:nvPr/>
        </p:nvSpPr>
        <p:spPr>
          <a:xfrm>
            <a:off x="2637107" y="3934931"/>
            <a:ext cx="752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Storage</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About D2iQ</a:t>
            </a:r>
            <a:endParaRPr/>
          </a:p>
        </p:txBody>
      </p:sp>
      <p:sp>
        <p:nvSpPr>
          <p:cNvPr id="178" name="Google Shape;178;p3"/>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457200" lvl="0" marL="609600" rtl="0" algn="l">
              <a:lnSpc>
                <a:spcPct val="150000"/>
              </a:lnSpc>
              <a:spcBef>
                <a:spcPts val="0"/>
              </a:spcBef>
              <a:spcAft>
                <a:spcPts val="0"/>
              </a:spcAft>
              <a:buClr>
                <a:schemeClr val="lt1"/>
              </a:buClr>
              <a:buSzPts val="2400"/>
              <a:buFont typeface="Arial"/>
              <a:buChar char="●"/>
            </a:pPr>
            <a:r>
              <a:rPr lang="en-US" sz="2400">
                <a:solidFill>
                  <a:schemeClr val="lt1"/>
                </a:solidFill>
              </a:rPr>
              <a:t>Established in 2013 as Mesosphere in San Francisco</a:t>
            </a:r>
            <a:endParaRPr sz="2400">
              <a:solidFill>
                <a:schemeClr val="lt1"/>
              </a:solidFill>
            </a:endParaRPr>
          </a:p>
          <a:p>
            <a:pPr indent="-457200" lvl="0" marL="609600" rtl="0" algn="l">
              <a:lnSpc>
                <a:spcPct val="150000"/>
              </a:lnSpc>
              <a:spcBef>
                <a:spcPts val="0"/>
              </a:spcBef>
              <a:spcAft>
                <a:spcPts val="0"/>
              </a:spcAft>
              <a:buClr>
                <a:schemeClr val="lt1"/>
              </a:buClr>
              <a:buSzPts val="2400"/>
              <a:buFont typeface="Roboto"/>
              <a:buChar char="●"/>
            </a:pPr>
            <a:r>
              <a:rPr lang="en-US" sz="2400">
                <a:solidFill>
                  <a:schemeClr val="lt1"/>
                </a:solidFill>
              </a:rPr>
              <a:t>Raised $250M in funding</a:t>
            </a:r>
            <a:endParaRPr sz="2400">
              <a:solidFill>
                <a:schemeClr val="lt1"/>
              </a:solidFill>
            </a:endParaRPr>
          </a:p>
          <a:p>
            <a:pPr indent="-457200" lvl="0" marL="609600" rtl="0" algn="l">
              <a:lnSpc>
                <a:spcPct val="150000"/>
              </a:lnSpc>
              <a:spcBef>
                <a:spcPts val="0"/>
              </a:spcBef>
              <a:spcAft>
                <a:spcPts val="0"/>
              </a:spcAft>
              <a:buClr>
                <a:schemeClr val="lt1"/>
              </a:buClr>
              <a:buSzPts val="2400"/>
              <a:buFont typeface="Roboto"/>
              <a:buChar char="●"/>
            </a:pPr>
            <a:r>
              <a:rPr lang="en-US" sz="2400">
                <a:solidFill>
                  <a:schemeClr val="lt1"/>
                </a:solidFill>
              </a:rPr>
              <a:t>Track record of building large scale Cloud Native platforms, reaching 10,000s of nodes on-prem, in public cloud and hybrid</a:t>
            </a:r>
            <a:endParaRPr sz="2400">
              <a:solidFill>
                <a:schemeClr val="lt1"/>
              </a:solidFill>
            </a:endParaRPr>
          </a:p>
          <a:p>
            <a:pPr indent="-457200" lvl="0" marL="609600" rtl="0" algn="l">
              <a:lnSpc>
                <a:spcPct val="150000"/>
              </a:lnSpc>
              <a:spcBef>
                <a:spcPts val="0"/>
              </a:spcBef>
              <a:spcAft>
                <a:spcPts val="0"/>
              </a:spcAft>
              <a:buClr>
                <a:schemeClr val="lt1"/>
              </a:buClr>
              <a:buSzPts val="2400"/>
              <a:buFont typeface="Roboto"/>
              <a:buChar char="●"/>
            </a:pPr>
            <a:r>
              <a:rPr lang="en-US" sz="2400">
                <a:solidFill>
                  <a:schemeClr val="lt1"/>
                </a:solidFill>
              </a:rPr>
              <a:t>Deep expertise in data services including Kafka, Spark, Cassandra, Elastic and HDFS</a:t>
            </a:r>
            <a:endParaRPr sz="2400">
              <a:solidFill>
                <a:schemeClr val="lt1"/>
              </a:solidFill>
            </a:endParaRPr>
          </a:p>
          <a:p>
            <a:pPr indent="-457200" lvl="0" marL="609600" rtl="0" algn="l">
              <a:lnSpc>
                <a:spcPct val="150000"/>
              </a:lnSpc>
              <a:spcBef>
                <a:spcPts val="0"/>
              </a:spcBef>
              <a:spcAft>
                <a:spcPts val="0"/>
              </a:spcAft>
              <a:buClr>
                <a:schemeClr val="lt1"/>
              </a:buClr>
              <a:buSzPts val="2400"/>
              <a:buFont typeface="Roboto"/>
              <a:buChar char="●"/>
            </a:pPr>
            <a:r>
              <a:rPr lang="en-US" sz="2400">
                <a:solidFill>
                  <a:schemeClr val="lt1"/>
                </a:solidFill>
              </a:rPr>
              <a:t>Largest private Kubernetes company. Contributors since 2014</a:t>
            </a:r>
            <a:endParaRPr/>
          </a:p>
        </p:txBody>
      </p:sp>
      <p:sp>
        <p:nvSpPr>
          <p:cNvPr id="179" name="Google Shape;179;p3"/>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pic>
        <p:nvPicPr>
          <p:cNvPr id="583" name="Google Shape;583;p30"/>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584" name="Google Shape;584;p30"/>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585" name="Google Shape;585;p30"/>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86" name="Google Shape;586;p30"/>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587" name="Google Shape;587;p30"/>
          <p:cNvCxnSpPr>
            <a:stCxn id="585" idx="0"/>
            <a:endCxn id="588"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588" name="Google Shape;588;p30"/>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89" name="Google Shape;589;p30"/>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590" name="Google Shape;590;p30"/>
          <p:cNvCxnSpPr>
            <a:stCxn id="591" idx="2"/>
            <a:endCxn id="588"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591" name="Google Shape;591;p30"/>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92" name="Google Shape;592;p30"/>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cxnSp>
        <p:nvCxnSpPr>
          <p:cNvPr id="593" name="Google Shape;593;p30"/>
          <p:cNvCxnSpPr>
            <a:stCxn id="591" idx="0"/>
            <a:endCxn id="594" idx="6"/>
          </p:cNvCxnSpPr>
          <p:nvPr/>
        </p:nvCxnSpPr>
        <p:spPr>
          <a:xfrm rot="10800000">
            <a:off x="9283110" y="1719888"/>
            <a:ext cx="460500" cy="3618300"/>
          </a:xfrm>
          <a:prstGeom prst="straightConnector1">
            <a:avLst/>
          </a:prstGeom>
          <a:noFill/>
          <a:ln cap="flat" cmpd="sng" w="44450">
            <a:solidFill>
              <a:srgbClr val="FF0000"/>
            </a:solidFill>
            <a:prstDash val="solid"/>
            <a:miter lim="400000"/>
            <a:headEnd len="sm" w="sm" type="none"/>
            <a:tailEnd len="sm" w="sm" type="none"/>
          </a:ln>
        </p:spPr>
      </p:cxnSp>
      <p:sp>
        <p:nvSpPr>
          <p:cNvPr id="594" name="Google Shape;594;p30"/>
          <p:cNvSpPr/>
          <p:nvPr/>
        </p:nvSpPr>
        <p:spPr>
          <a:xfrm>
            <a:off x="8820583" y="150126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95" name="Google Shape;595;p30"/>
          <p:cNvSpPr/>
          <p:nvPr/>
        </p:nvSpPr>
        <p:spPr>
          <a:xfrm>
            <a:off x="9335300" y="1531450"/>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Monitoring</a:t>
            </a:r>
            <a:endParaRPr b="0" i="0" sz="1100" u="none" cap="none" strike="noStrike">
              <a:solidFill>
                <a:srgbClr val="000000"/>
              </a:solidFill>
              <a:latin typeface="Arial"/>
              <a:ea typeface="Arial"/>
              <a:cs typeface="Arial"/>
              <a:sym typeface="Arial"/>
            </a:endParaRPr>
          </a:p>
        </p:txBody>
      </p:sp>
      <p:cxnSp>
        <p:nvCxnSpPr>
          <p:cNvPr id="596" name="Google Shape;596;p30"/>
          <p:cNvCxnSpPr>
            <a:stCxn id="597" idx="0"/>
            <a:endCxn id="594" idx="4"/>
          </p:cNvCxnSpPr>
          <p:nvPr/>
        </p:nvCxnSpPr>
        <p:spPr>
          <a:xfrm rot="10800000">
            <a:off x="9051807" y="1938487"/>
            <a:ext cx="0" cy="865200"/>
          </a:xfrm>
          <a:prstGeom prst="straightConnector1">
            <a:avLst/>
          </a:prstGeom>
          <a:noFill/>
          <a:ln cap="flat" cmpd="sng" w="44450">
            <a:solidFill>
              <a:srgbClr val="FF0000"/>
            </a:solidFill>
            <a:prstDash val="solid"/>
            <a:miter lim="400000"/>
            <a:headEnd len="sm" w="sm" type="none"/>
            <a:tailEnd len="sm" w="sm" type="none"/>
          </a:ln>
        </p:spPr>
      </p:cxnSp>
      <p:sp>
        <p:nvSpPr>
          <p:cNvPr id="597" name="Google Shape;597;p30"/>
          <p:cNvSpPr/>
          <p:nvPr/>
        </p:nvSpPr>
        <p:spPr>
          <a:xfrm>
            <a:off x="8820507" y="2803687"/>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598" name="Google Shape;598;p30"/>
          <p:cNvSpPr/>
          <p:nvPr/>
        </p:nvSpPr>
        <p:spPr>
          <a:xfrm>
            <a:off x="7736508" y="2544071"/>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Log View and Search</a:t>
            </a:r>
            <a:endParaRPr b="0" i="0" sz="1100" u="none" cap="none" strike="noStrike">
              <a:solidFill>
                <a:srgbClr val="000000"/>
              </a:solidFill>
              <a:latin typeface="Arial"/>
              <a:ea typeface="Arial"/>
              <a:cs typeface="Arial"/>
              <a:sym typeface="Arial"/>
            </a:endParaRPr>
          </a:p>
        </p:txBody>
      </p:sp>
      <p:cxnSp>
        <p:nvCxnSpPr>
          <p:cNvPr id="599" name="Google Shape;599;p30"/>
          <p:cNvCxnSpPr>
            <a:endCxn id="597" idx="4"/>
          </p:cNvCxnSpPr>
          <p:nvPr/>
        </p:nvCxnSpPr>
        <p:spPr>
          <a:xfrm rot="10800000">
            <a:off x="9051807" y="3240787"/>
            <a:ext cx="0" cy="196200"/>
          </a:xfrm>
          <a:prstGeom prst="straightConnector1">
            <a:avLst/>
          </a:prstGeom>
          <a:noFill/>
          <a:ln cap="flat" cmpd="sng" w="44450">
            <a:solidFill>
              <a:srgbClr val="FF0000"/>
            </a:solidFill>
            <a:prstDash val="solid"/>
            <a:miter lim="400000"/>
            <a:headEnd len="sm" w="sm" type="none"/>
            <a:tailEnd len="sm" w="sm" type="none"/>
          </a:ln>
        </p:spPr>
      </p:cxnSp>
      <p:sp>
        <p:nvSpPr>
          <p:cNvPr id="600" name="Google Shape;600;p30"/>
          <p:cNvSpPr/>
          <p:nvPr/>
        </p:nvSpPr>
        <p:spPr>
          <a:xfrm>
            <a:off x="8820506" y="344019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01" name="Google Shape;601;p30"/>
          <p:cNvSpPr/>
          <p:nvPr/>
        </p:nvSpPr>
        <p:spPr>
          <a:xfrm>
            <a:off x="8641396" y="3949065"/>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Debugging</a:t>
            </a:r>
            <a:endParaRPr b="0" i="0" sz="1100" u="none" cap="none" strike="noStrike">
              <a:solidFill>
                <a:srgbClr val="000000"/>
              </a:solidFill>
              <a:latin typeface="Arial"/>
              <a:ea typeface="Arial"/>
              <a:cs typeface="Arial"/>
              <a:sym typeface="Arial"/>
            </a:endParaRPr>
          </a:p>
        </p:txBody>
      </p:sp>
      <p:cxnSp>
        <p:nvCxnSpPr>
          <p:cNvPr id="602" name="Google Shape;602;p30"/>
          <p:cNvCxnSpPr>
            <a:stCxn id="600" idx="2"/>
          </p:cNvCxnSpPr>
          <p:nvPr/>
        </p:nvCxnSpPr>
        <p:spPr>
          <a:xfrm rot="10800000">
            <a:off x="7019906" y="2988541"/>
            <a:ext cx="1800600" cy="670200"/>
          </a:xfrm>
          <a:prstGeom prst="straightConnector1">
            <a:avLst/>
          </a:prstGeom>
          <a:noFill/>
          <a:ln cap="flat" cmpd="sng" w="44450">
            <a:solidFill>
              <a:srgbClr val="FF0000"/>
            </a:solidFill>
            <a:prstDash val="solid"/>
            <a:miter lim="400000"/>
            <a:headEnd len="sm" w="sm" type="none"/>
            <a:tailEnd len="sm" w="sm" type="none"/>
          </a:ln>
        </p:spPr>
      </p:cxnSp>
      <p:sp>
        <p:nvSpPr>
          <p:cNvPr id="603" name="Google Shape;603;p30"/>
          <p:cNvSpPr/>
          <p:nvPr/>
        </p:nvSpPr>
        <p:spPr>
          <a:xfrm>
            <a:off x="6618675" y="2766446"/>
            <a:ext cx="443700" cy="401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04" name="Google Shape;604;p30"/>
          <p:cNvSpPr/>
          <p:nvPr/>
        </p:nvSpPr>
        <p:spPr>
          <a:xfrm>
            <a:off x="5345930" y="2557625"/>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Service Discovery,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Mesh and Networking</a:t>
            </a:r>
            <a:endParaRPr b="0" i="0" sz="1100" u="none" cap="none" strike="noStrike">
              <a:solidFill>
                <a:srgbClr val="000000"/>
              </a:solidFill>
              <a:latin typeface="Arial"/>
              <a:ea typeface="Arial"/>
              <a:cs typeface="Arial"/>
              <a:sym typeface="Arial"/>
            </a:endParaRPr>
          </a:p>
        </p:txBody>
      </p:sp>
      <p:cxnSp>
        <p:nvCxnSpPr>
          <p:cNvPr id="605" name="Google Shape;605;p30"/>
          <p:cNvCxnSpPr>
            <a:stCxn id="606" idx="6"/>
            <a:endCxn id="603" idx="2"/>
          </p:cNvCxnSpPr>
          <p:nvPr/>
        </p:nvCxnSpPr>
        <p:spPr>
          <a:xfrm>
            <a:off x="4993240" y="2967003"/>
            <a:ext cx="1625400" cy="0"/>
          </a:xfrm>
          <a:prstGeom prst="straightConnector1">
            <a:avLst/>
          </a:prstGeom>
          <a:noFill/>
          <a:ln cap="flat" cmpd="sng" w="44450">
            <a:solidFill>
              <a:srgbClr val="FF0000"/>
            </a:solidFill>
            <a:prstDash val="solid"/>
            <a:miter lim="400000"/>
            <a:headEnd len="sm" w="sm" type="none"/>
            <a:tailEnd len="sm" w="sm" type="none"/>
          </a:ln>
        </p:spPr>
      </p:cxnSp>
      <p:sp>
        <p:nvSpPr>
          <p:cNvPr id="606" name="Google Shape;606;p30"/>
          <p:cNvSpPr/>
          <p:nvPr/>
        </p:nvSpPr>
        <p:spPr>
          <a:xfrm>
            <a:off x="4549540" y="2757303"/>
            <a:ext cx="443700" cy="4194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607" name="Google Shape;607;p30"/>
          <p:cNvCxnSpPr>
            <a:stCxn id="606" idx="5"/>
            <a:endCxn id="608" idx="0"/>
          </p:cNvCxnSpPr>
          <p:nvPr/>
        </p:nvCxnSpPr>
        <p:spPr>
          <a:xfrm>
            <a:off x="4928261" y="3115283"/>
            <a:ext cx="2991900" cy="2412300"/>
          </a:xfrm>
          <a:prstGeom prst="straightConnector1">
            <a:avLst/>
          </a:prstGeom>
          <a:noFill/>
          <a:ln cap="flat" cmpd="sng" w="44450">
            <a:solidFill>
              <a:srgbClr val="FF0000"/>
            </a:solidFill>
            <a:prstDash val="solid"/>
            <a:miter lim="400000"/>
            <a:headEnd len="sm" w="sm" type="none"/>
            <a:tailEnd len="sm" w="sm" type="none"/>
          </a:ln>
        </p:spPr>
      </p:cxnSp>
      <p:sp>
        <p:nvSpPr>
          <p:cNvPr id="608" name="Google Shape;608;p30"/>
          <p:cNvSpPr/>
          <p:nvPr/>
        </p:nvSpPr>
        <p:spPr>
          <a:xfrm>
            <a:off x="7748889" y="5527585"/>
            <a:ext cx="342600" cy="31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09" name="Google Shape;609;p30"/>
          <p:cNvSpPr/>
          <p:nvPr/>
        </p:nvSpPr>
        <p:spPr>
          <a:xfrm>
            <a:off x="7509802" y="5964751"/>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Kubernetes Installer</a:t>
            </a:r>
            <a:endParaRPr b="0" i="0" sz="900" u="none" cap="none" strike="noStrike">
              <a:solidFill>
                <a:srgbClr val="FFFFFF"/>
              </a:solidFill>
              <a:latin typeface="Roboto"/>
              <a:ea typeface="Roboto"/>
              <a:cs typeface="Roboto"/>
              <a:sym typeface="Roboto"/>
            </a:endParaRPr>
          </a:p>
        </p:txBody>
      </p:sp>
      <p:cxnSp>
        <p:nvCxnSpPr>
          <p:cNvPr id="610" name="Google Shape;610;p30"/>
          <p:cNvCxnSpPr>
            <a:stCxn id="611" idx="6"/>
            <a:endCxn id="608" idx="2"/>
          </p:cNvCxnSpPr>
          <p:nvPr/>
        </p:nvCxnSpPr>
        <p:spPr>
          <a:xfrm>
            <a:off x="4825662" y="3658749"/>
            <a:ext cx="2923200" cy="2027400"/>
          </a:xfrm>
          <a:prstGeom prst="straightConnector1">
            <a:avLst/>
          </a:prstGeom>
          <a:noFill/>
          <a:ln cap="flat" cmpd="sng" w="44450">
            <a:solidFill>
              <a:srgbClr val="FF0000"/>
            </a:solidFill>
            <a:prstDash val="solid"/>
            <a:miter lim="400000"/>
            <a:headEnd len="sm" w="sm" type="none"/>
            <a:tailEnd len="sm" w="sm" type="none"/>
          </a:ln>
        </p:spPr>
      </p:cxnSp>
      <p:sp>
        <p:nvSpPr>
          <p:cNvPr id="611" name="Google Shape;611;p30"/>
          <p:cNvSpPr/>
          <p:nvPr/>
        </p:nvSpPr>
        <p:spPr>
          <a:xfrm>
            <a:off x="4367262" y="3446799"/>
            <a:ext cx="458400" cy="423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12" name="Google Shape;612;p30"/>
          <p:cNvSpPr/>
          <p:nvPr/>
        </p:nvSpPr>
        <p:spPr>
          <a:xfrm>
            <a:off x="4928249" y="3446809"/>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Runtime</a:t>
            </a:r>
            <a:endParaRPr b="0" i="0" sz="1100" u="none" cap="none" strike="noStrike">
              <a:solidFill>
                <a:srgbClr val="000000"/>
              </a:solidFill>
              <a:latin typeface="Arial"/>
              <a:ea typeface="Arial"/>
              <a:cs typeface="Arial"/>
              <a:sym typeface="Arial"/>
            </a:endParaRPr>
          </a:p>
        </p:txBody>
      </p:sp>
      <p:cxnSp>
        <p:nvCxnSpPr>
          <p:cNvPr id="613" name="Google Shape;613;p30"/>
          <p:cNvCxnSpPr>
            <a:stCxn id="614" idx="6"/>
            <a:endCxn id="611" idx="2"/>
          </p:cNvCxnSpPr>
          <p:nvPr/>
        </p:nvCxnSpPr>
        <p:spPr>
          <a:xfrm>
            <a:off x="3191650" y="3629500"/>
            <a:ext cx="1175700" cy="29100"/>
          </a:xfrm>
          <a:prstGeom prst="straightConnector1">
            <a:avLst/>
          </a:prstGeom>
          <a:noFill/>
          <a:ln cap="flat" cmpd="sng" w="44450">
            <a:solidFill>
              <a:srgbClr val="FF0000"/>
            </a:solidFill>
            <a:prstDash val="solid"/>
            <a:miter lim="400000"/>
            <a:headEnd len="sm" w="sm" type="none"/>
            <a:tailEnd len="sm" w="sm" type="none"/>
          </a:ln>
        </p:spPr>
      </p:cxnSp>
      <p:sp>
        <p:nvSpPr>
          <p:cNvPr id="614" name="Google Shape;614;p30"/>
          <p:cNvSpPr/>
          <p:nvPr/>
        </p:nvSpPr>
        <p:spPr>
          <a:xfrm>
            <a:off x="2834950" y="3464500"/>
            <a:ext cx="356700" cy="3300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15" name="Google Shape;615;p30"/>
          <p:cNvSpPr/>
          <p:nvPr/>
        </p:nvSpPr>
        <p:spPr>
          <a:xfrm>
            <a:off x="2637107" y="3934931"/>
            <a:ext cx="752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Storage</a:t>
            </a:r>
            <a:endParaRPr b="0" i="0" sz="1100" u="none" cap="none" strike="noStrike">
              <a:solidFill>
                <a:srgbClr val="000000"/>
              </a:solidFill>
              <a:latin typeface="Arial"/>
              <a:ea typeface="Arial"/>
              <a:cs typeface="Arial"/>
              <a:sym typeface="Arial"/>
            </a:endParaRPr>
          </a:p>
        </p:txBody>
      </p:sp>
      <p:sp>
        <p:nvSpPr>
          <p:cNvPr id="616" name="Google Shape;616;p30"/>
          <p:cNvSpPr/>
          <p:nvPr/>
        </p:nvSpPr>
        <p:spPr>
          <a:xfrm>
            <a:off x="4667409" y="1501250"/>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617" name="Google Shape;617;p30"/>
          <p:cNvCxnSpPr>
            <a:stCxn id="614" idx="0"/>
            <a:endCxn id="616" idx="4"/>
          </p:cNvCxnSpPr>
          <p:nvPr/>
        </p:nvCxnSpPr>
        <p:spPr>
          <a:xfrm flipH="1" rot="10800000">
            <a:off x="3013300" y="1867600"/>
            <a:ext cx="1864200" cy="1596900"/>
          </a:xfrm>
          <a:prstGeom prst="straightConnector1">
            <a:avLst/>
          </a:prstGeom>
          <a:noFill/>
          <a:ln cap="flat" cmpd="sng" w="44450">
            <a:solidFill>
              <a:srgbClr val="FF0000"/>
            </a:solidFill>
            <a:prstDash val="solid"/>
            <a:miter lim="400000"/>
            <a:headEnd len="sm" w="sm" type="none"/>
            <a:tailEnd len="sm" w="sm" type="none"/>
          </a:ln>
        </p:spPr>
      </p:cxnSp>
      <p:sp>
        <p:nvSpPr>
          <p:cNvPr id="618" name="Google Shape;618;p30"/>
          <p:cNvSpPr/>
          <p:nvPr/>
        </p:nvSpPr>
        <p:spPr>
          <a:xfrm>
            <a:off x="5131772" y="1523798"/>
            <a:ext cx="9465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Manage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Application</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pic>
        <p:nvPicPr>
          <p:cNvPr id="623" name="Google Shape;623;p31"/>
          <p:cNvPicPr preferRelativeResize="0"/>
          <p:nvPr/>
        </p:nvPicPr>
        <p:blipFill rotWithShape="1">
          <a:blip r:embed="rId3">
            <a:alphaModFix/>
          </a:blip>
          <a:srcRect b="0" l="29" r="28" t="0"/>
          <a:stretch/>
        </p:blipFill>
        <p:spPr>
          <a:xfrm>
            <a:off x="1623926" y="1130250"/>
            <a:ext cx="8944145" cy="5359498"/>
          </a:xfrm>
          <a:prstGeom prst="rect">
            <a:avLst/>
          </a:prstGeom>
          <a:noFill/>
          <a:ln>
            <a:noFill/>
          </a:ln>
        </p:spPr>
      </p:pic>
      <p:sp>
        <p:nvSpPr>
          <p:cNvPr id="624" name="Google Shape;624;p31"/>
          <p:cNvSpPr txBox="1"/>
          <p:nvPr>
            <p:ph type="title"/>
          </p:nvPr>
        </p:nvSpPr>
        <p:spPr>
          <a:xfrm>
            <a:off x="609600" y="304800"/>
            <a:ext cx="10972800" cy="888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Kubernetes Complexity</a:t>
            </a:r>
            <a:endParaRPr/>
          </a:p>
        </p:txBody>
      </p:sp>
      <p:sp>
        <p:nvSpPr>
          <p:cNvPr id="625" name="Google Shape;625;p31"/>
          <p:cNvSpPr/>
          <p:nvPr/>
        </p:nvSpPr>
        <p:spPr>
          <a:xfrm>
            <a:off x="2161531" y="5237172"/>
            <a:ext cx="321300" cy="280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26" name="Google Shape;626;p31"/>
          <p:cNvSpPr/>
          <p:nvPr/>
        </p:nvSpPr>
        <p:spPr>
          <a:xfrm>
            <a:off x="2526615" y="5237172"/>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l">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Cloud Provider</a:t>
            </a:r>
            <a:endParaRPr b="0" i="0" sz="1100" u="none" cap="none" strike="noStrike">
              <a:solidFill>
                <a:srgbClr val="000000"/>
              </a:solidFill>
              <a:latin typeface="Arial"/>
              <a:ea typeface="Arial"/>
              <a:cs typeface="Arial"/>
              <a:sym typeface="Arial"/>
            </a:endParaRPr>
          </a:p>
        </p:txBody>
      </p:sp>
      <p:cxnSp>
        <p:nvCxnSpPr>
          <p:cNvPr id="627" name="Google Shape;627;p31"/>
          <p:cNvCxnSpPr>
            <a:stCxn id="625" idx="0"/>
            <a:endCxn id="628" idx="4"/>
          </p:cNvCxnSpPr>
          <p:nvPr/>
        </p:nvCxnSpPr>
        <p:spPr>
          <a:xfrm rot="10800000">
            <a:off x="2161081" y="3150072"/>
            <a:ext cx="161100" cy="2087100"/>
          </a:xfrm>
          <a:prstGeom prst="straightConnector1">
            <a:avLst/>
          </a:prstGeom>
          <a:noFill/>
          <a:ln cap="flat" cmpd="sng" w="44450">
            <a:solidFill>
              <a:srgbClr val="FF0000"/>
            </a:solidFill>
            <a:prstDash val="solid"/>
            <a:miter lim="400000"/>
            <a:headEnd len="sm" w="sm" type="none"/>
            <a:tailEnd len="sm" w="sm" type="none"/>
          </a:ln>
        </p:spPr>
      </p:cxnSp>
      <p:sp>
        <p:nvSpPr>
          <p:cNvPr id="628" name="Google Shape;628;p31"/>
          <p:cNvSpPr/>
          <p:nvPr/>
        </p:nvSpPr>
        <p:spPr>
          <a:xfrm>
            <a:off x="1951098" y="2783846"/>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29" name="Google Shape;629;p31"/>
          <p:cNvSpPr/>
          <p:nvPr/>
        </p:nvSpPr>
        <p:spPr>
          <a:xfrm>
            <a:off x="2383681" y="2632667"/>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Platform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&amp; Resource Manager</a:t>
            </a:r>
            <a:endParaRPr b="0" i="0" sz="1100" u="none" cap="none" strike="noStrike">
              <a:solidFill>
                <a:srgbClr val="000000"/>
              </a:solidFill>
              <a:latin typeface="Arial"/>
              <a:ea typeface="Arial"/>
              <a:cs typeface="Arial"/>
              <a:sym typeface="Arial"/>
            </a:endParaRPr>
          </a:p>
        </p:txBody>
      </p:sp>
      <p:cxnSp>
        <p:nvCxnSpPr>
          <p:cNvPr id="630" name="Google Shape;630;p31"/>
          <p:cNvCxnSpPr>
            <a:stCxn id="631" idx="2"/>
            <a:endCxn id="628" idx="5"/>
          </p:cNvCxnSpPr>
          <p:nvPr/>
        </p:nvCxnSpPr>
        <p:spPr>
          <a:xfrm rot="10800000">
            <a:off x="2309460" y="3096438"/>
            <a:ext cx="7255800" cy="2410200"/>
          </a:xfrm>
          <a:prstGeom prst="straightConnector1">
            <a:avLst/>
          </a:prstGeom>
          <a:noFill/>
          <a:ln cap="flat" cmpd="sng" w="44450">
            <a:solidFill>
              <a:srgbClr val="FF0000"/>
            </a:solidFill>
            <a:prstDash val="solid"/>
            <a:miter lim="400000"/>
            <a:headEnd len="sm" w="sm" type="none"/>
            <a:tailEnd len="sm" w="sm" type="none"/>
          </a:ln>
        </p:spPr>
      </p:cxnSp>
      <p:sp>
        <p:nvSpPr>
          <p:cNvPr id="631" name="Google Shape;631;p31"/>
          <p:cNvSpPr/>
          <p:nvPr/>
        </p:nvSpPr>
        <p:spPr>
          <a:xfrm>
            <a:off x="9565260" y="5338188"/>
            <a:ext cx="356700" cy="336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32" name="Google Shape;632;p31"/>
          <p:cNvSpPr/>
          <p:nvPr/>
        </p:nvSpPr>
        <p:spPr>
          <a:xfrm>
            <a:off x="9335295" y="5727993"/>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Training</a:t>
            </a:r>
            <a:endParaRPr b="0" i="0" sz="1100" u="none" cap="none" strike="noStrike">
              <a:solidFill>
                <a:srgbClr val="000000"/>
              </a:solidFill>
              <a:latin typeface="Arial"/>
              <a:ea typeface="Arial"/>
              <a:cs typeface="Arial"/>
              <a:sym typeface="Arial"/>
            </a:endParaRPr>
          </a:p>
        </p:txBody>
      </p:sp>
      <p:cxnSp>
        <p:nvCxnSpPr>
          <p:cNvPr id="633" name="Google Shape;633;p31"/>
          <p:cNvCxnSpPr>
            <a:stCxn id="631" idx="0"/>
            <a:endCxn id="634" idx="6"/>
          </p:cNvCxnSpPr>
          <p:nvPr/>
        </p:nvCxnSpPr>
        <p:spPr>
          <a:xfrm rot="10800000">
            <a:off x="9283110" y="1719888"/>
            <a:ext cx="460500" cy="3618300"/>
          </a:xfrm>
          <a:prstGeom prst="straightConnector1">
            <a:avLst/>
          </a:prstGeom>
          <a:noFill/>
          <a:ln cap="flat" cmpd="sng" w="44450">
            <a:solidFill>
              <a:srgbClr val="FF0000"/>
            </a:solidFill>
            <a:prstDash val="solid"/>
            <a:miter lim="400000"/>
            <a:headEnd len="sm" w="sm" type="none"/>
            <a:tailEnd len="sm" w="sm" type="none"/>
          </a:ln>
        </p:spPr>
      </p:cxnSp>
      <p:sp>
        <p:nvSpPr>
          <p:cNvPr id="634" name="Google Shape;634;p31"/>
          <p:cNvSpPr/>
          <p:nvPr/>
        </p:nvSpPr>
        <p:spPr>
          <a:xfrm>
            <a:off x="8820583" y="150126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35" name="Google Shape;635;p31"/>
          <p:cNvSpPr/>
          <p:nvPr/>
        </p:nvSpPr>
        <p:spPr>
          <a:xfrm>
            <a:off x="9335300" y="1531450"/>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Monitoring</a:t>
            </a:r>
            <a:endParaRPr b="0" i="0" sz="1100" u="none" cap="none" strike="noStrike">
              <a:solidFill>
                <a:srgbClr val="000000"/>
              </a:solidFill>
              <a:latin typeface="Arial"/>
              <a:ea typeface="Arial"/>
              <a:cs typeface="Arial"/>
              <a:sym typeface="Arial"/>
            </a:endParaRPr>
          </a:p>
        </p:txBody>
      </p:sp>
      <p:cxnSp>
        <p:nvCxnSpPr>
          <p:cNvPr id="636" name="Google Shape;636;p31"/>
          <p:cNvCxnSpPr>
            <a:stCxn id="637" idx="0"/>
            <a:endCxn id="634" idx="4"/>
          </p:cNvCxnSpPr>
          <p:nvPr/>
        </p:nvCxnSpPr>
        <p:spPr>
          <a:xfrm rot="10800000">
            <a:off x="9051807" y="1938487"/>
            <a:ext cx="0" cy="865200"/>
          </a:xfrm>
          <a:prstGeom prst="straightConnector1">
            <a:avLst/>
          </a:prstGeom>
          <a:noFill/>
          <a:ln cap="flat" cmpd="sng" w="44450">
            <a:solidFill>
              <a:srgbClr val="FF0000"/>
            </a:solidFill>
            <a:prstDash val="solid"/>
            <a:miter lim="400000"/>
            <a:headEnd len="sm" w="sm" type="none"/>
            <a:tailEnd len="sm" w="sm" type="none"/>
          </a:ln>
        </p:spPr>
      </p:cxnSp>
      <p:sp>
        <p:nvSpPr>
          <p:cNvPr id="637" name="Google Shape;637;p31"/>
          <p:cNvSpPr/>
          <p:nvPr/>
        </p:nvSpPr>
        <p:spPr>
          <a:xfrm>
            <a:off x="8820507" y="2803687"/>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38" name="Google Shape;638;p31"/>
          <p:cNvSpPr/>
          <p:nvPr/>
        </p:nvSpPr>
        <p:spPr>
          <a:xfrm>
            <a:off x="7736508" y="2544071"/>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Log View and Search</a:t>
            </a:r>
            <a:endParaRPr b="0" i="0" sz="1100" u="none" cap="none" strike="noStrike">
              <a:solidFill>
                <a:srgbClr val="000000"/>
              </a:solidFill>
              <a:latin typeface="Arial"/>
              <a:ea typeface="Arial"/>
              <a:cs typeface="Arial"/>
              <a:sym typeface="Arial"/>
            </a:endParaRPr>
          </a:p>
        </p:txBody>
      </p:sp>
      <p:cxnSp>
        <p:nvCxnSpPr>
          <p:cNvPr id="639" name="Google Shape;639;p31"/>
          <p:cNvCxnSpPr>
            <a:endCxn id="637" idx="4"/>
          </p:cNvCxnSpPr>
          <p:nvPr/>
        </p:nvCxnSpPr>
        <p:spPr>
          <a:xfrm rot="10800000">
            <a:off x="9051807" y="3240787"/>
            <a:ext cx="0" cy="196200"/>
          </a:xfrm>
          <a:prstGeom prst="straightConnector1">
            <a:avLst/>
          </a:prstGeom>
          <a:noFill/>
          <a:ln cap="flat" cmpd="sng" w="44450">
            <a:solidFill>
              <a:srgbClr val="FF0000"/>
            </a:solidFill>
            <a:prstDash val="solid"/>
            <a:miter lim="400000"/>
            <a:headEnd len="sm" w="sm" type="none"/>
            <a:tailEnd len="sm" w="sm" type="none"/>
          </a:ln>
        </p:spPr>
      </p:cxnSp>
      <p:sp>
        <p:nvSpPr>
          <p:cNvPr id="640" name="Google Shape;640;p31"/>
          <p:cNvSpPr/>
          <p:nvPr/>
        </p:nvSpPr>
        <p:spPr>
          <a:xfrm>
            <a:off x="8820506" y="3440191"/>
            <a:ext cx="462600" cy="43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41" name="Google Shape;641;p31"/>
          <p:cNvSpPr/>
          <p:nvPr/>
        </p:nvSpPr>
        <p:spPr>
          <a:xfrm>
            <a:off x="8641396" y="3949065"/>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Debugging</a:t>
            </a:r>
            <a:endParaRPr b="0" i="0" sz="1100" u="none" cap="none" strike="noStrike">
              <a:solidFill>
                <a:srgbClr val="000000"/>
              </a:solidFill>
              <a:latin typeface="Arial"/>
              <a:ea typeface="Arial"/>
              <a:cs typeface="Arial"/>
              <a:sym typeface="Arial"/>
            </a:endParaRPr>
          </a:p>
        </p:txBody>
      </p:sp>
      <p:cxnSp>
        <p:nvCxnSpPr>
          <p:cNvPr id="642" name="Google Shape;642;p31"/>
          <p:cNvCxnSpPr>
            <a:stCxn id="640" idx="2"/>
          </p:cNvCxnSpPr>
          <p:nvPr/>
        </p:nvCxnSpPr>
        <p:spPr>
          <a:xfrm rot="10800000">
            <a:off x="7019906" y="2988541"/>
            <a:ext cx="1800600" cy="670200"/>
          </a:xfrm>
          <a:prstGeom prst="straightConnector1">
            <a:avLst/>
          </a:prstGeom>
          <a:noFill/>
          <a:ln cap="flat" cmpd="sng" w="44450">
            <a:solidFill>
              <a:srgbClr val="FF0000"/>
            </a:solidFill>
            <a:prstDash val="solid"/>
            <a:miter lim="400000"/>
            <a:headEnd len="sm" w="sm" type="none"/>
            <a:tailEnd len="sm" w="sm" type="none"/>
          </a:ln>
        </p:spPr>
      </p:cxnSp>
      <p:sp>
        <p:nvSpPr>
          <p:cNvPr id="643" name="Google Shape;643;p31"/>
          <p:cNvSpPr/>
          <p:nvPr/>
        </p:nvSpPr>
        <p:spPr>
          <a:xfrm>
            <a:off x="6618675" y="2766446"/>
            <a:ext cx="443700" cy="401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44" name="Google Shape;644;p31"/>
          <p:cNvSpPr/>
          <p:nvPr/>
        </p:nvSpPr>
        <p:spPr>
          <a:xfrm>
            <a:off x="5345930" y="2557625"/>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Service Discovery,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Mesh and Networking</a:t>
            </a:r>
            <a:endParaRPr b="0" i="0" sz="1100" u="none" cap="none" strike="noStrike">
              <a:solidFill>
                <a:srgbClr val="000000"/>
              </a:solidFill>
              <a:latin typeface="Arial"/>
              <a:ea typeface="Arial"/>
              <a:cs typeface="Arial"/>
              <a:sym typeface="Arial"/>
            </a:endParaRPr>
          </a:p>
        </p:txBody>
      </p:sp>
      <p:cxnSp>
        <p:nvCxnSpPr>
          <p:cNvPr id="645" name="Google Shape;645;p31"/>
          <p:cNvCxnSpPr>
            <a:stCxn id="646" idx="6"/>
            <a:endCxn id="643" idx="2"/>
          </p:cNvCxnSpPr>
          <p:nvPr/>
        </p:nvCxnSpPr>
        <p:spPr>
          <a:xfrm>
            <a:off x="4993240" y="2967003"/>
            <a:ext cx="1625400" cy="0"/>
          </a:xfrm>
          <a:prstGeom prst="straightConnector1">
            <a:avLst/>
          </a:prstGeom>
          <a:noFill/>
          <a:ln cap="flat" cmpd="sng" w="44450">
            <a:solidFill>
              <a:srgbClr val="FF0000"/>
            </a:solidFill>
            <a:prstDash val="solid"/>
            <a:miter lim="400000"/>
            <a:headEnd len="sm" w="sm" type="none"/>
            <a:tailEnd len="sm" w="sm" type="none"/>
          </a:ln>
        </p:spPr>
      </p:cxnSp>
      <p:sp>
        <p:nvSpPr>
          <p:cNvPr id="646" name="Google Shape;646;p31"/>
          <p:cNvSpPr/>
          <p:nvPr/>
        </p:nvSpPr>
        <p:spPr>
          <a:xfrm>
            <a:off x="4549540" y="2757303"/>
            <a:ext cx="443700" cy="4194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647" name="Google Shape;647;p31"/>
          <p:cNvCxnSpPr>
            <a:stCxn id="646" idx="5"/>
            <a:endCxn id="648" idx="0"/>
          </p:cNvCxnSpPr>
          <p:nvPr/>
        </p:nvCxnSpPr>
        <p:spPr>
          <a:xfrm>
            <a:off x="4928261" y="3115283"/>
            <a:ext cx="2991900" cy="2412300"/>
          </a:xfrm>
          <a:prstGeom prst="straightConnector1">
            <a:avLst/>
          </a:prstGeom>
          <a:noFill/>
          <a:ln cap="flat" cmpd="sng" w="44450">
            <a:solidFill>
              <a:srgbClr val="FF0000"/>
            </a:solidFill>
            <a:prstDash val="solid"/>
            <a:miter lim="400000"/>
            <a:headEnd len="sm" w="sm" type="none"/>
            <a:tailEnd len="sm" w="sm" type="none"/>
          </a:ln>
        </p:spPr>
      </p:cxnSp>
      <p:sp>
        <p:nvSpPr>
          <p:cNvPr id="648" name="Google Shape;648;p31"/>
          <p:cNvSpPr/>
          <p:nvPr/>
        </p:nvSpPr>
        <p:spPr>
          <a:xfrm>
            <a:off x="7748889" y="5527585"/>
            <a:ext cx="342600" cy="3171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49" name="Google Shape;649;p31"/>
          <p:cNvSpPr/>
          <p:nvPr/>
        </p:nvSpPr>
        <p:spPr>
          <a:xfrm>
            <a:off x="7509802" y="5964751"/>
            <a:ext cx="820800" cy="290400"/>
          </a:xfrm>
          <a:prstGeom prst="rect">
            <a:avLst/>
          </a:prstGeom>
          <a:solidFill>
            <a:srgbClr val="002060"/>
          </a:solidFill>
          <a:ln>
            <a:noFill/>
          </a:ln>
        </p:spPr>
        <p:txBody>
          <a:bodyPr anchorCtr="0" anchor="ctr" bIns="205725" lIns="19050" spcFirstLastPara="1" rIns="19050" wrap="square" tIns="68575">
            <a:noAutofit/>
          </a:bodyPr>
          <a:lstStyle/>
          <a:p>
            <a:pPr indent="0" lvl="0" marL="0" marR="0" rtl="0" algn="ctr">
              <a:lnSpc>
                <a:spcPct val="100000"/>
              </a:lnSpc>
              <a:spcBef>
                <a:spcPts val="120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Kubernetes Installer</a:t>
            </a:r>
            <a:endParaRPr b="0" i="0" sz="900" u="none" cap="none" strike="noStrike">
              <a:solidFill>
                <a:srgbClr val="FFFFFF"/>
              </a:solidFill>
              <a:latin typeface="Roboto"/>
              <a:ea typeface="Roboto"/>
              <a:cs typeface="Roboto"/>
              <a:sym typeface="Roboto"/>
            </a:endParaRPr>
          </a:p>
        </p:txBody>
      </p:sp>
      <p:cxnSp>
        <p:nvCxnSpPr>
          <p:cNvPr id="650" name="Google Shape;650;p31"/>
          <p:cNvCxnSpPr>
            <a:stCxn id="651" idx="6"/>
            <a:endCxn id="648" idx="2"/>
          </p:cNvCxnSpPr>
          <p:nvPr/>
        </p:nvCxnSpPr>
        <p:spPr>
          <a:xfrm>
            <a:off x="4825662" y="3658749"/>
            <a:ext cx="2923200" cy="2027400"/>
          </a:xfrm>
          <a:prstGeom prst="straightConnector1">
            <a:avLst/>
          </a:prstGeom>
          <a:noFill/>
          <a:ln cap="flat" cmpd="sng" w="44450">
            <a:solidFill>
              <a:srgbClr val="FF0000"/>
            </a:solidFill>
            <a:prstDash val="solid"/>
            <a:miter lim="400000"/>
            <a:headEnd len="sm" w="sm" type="none"/>
            <a:tailEnd len="sm" w="sm" type="none"/>
          </a:ln>
        </p:spPr>
      </p:cxnSp>
      <p:sp>
        <p:nvSpPr>
          <p:cNvPr id="651" name="Google Shape;651;p31"/>
          <p:cNvSpPr/>
          <p:nvPr/>
        </p:nvSpPr>
        <p:spPr>
          <a:xfrm>
            <a:off x="4367262" y="3446799"/>
            <a:ext cx="458400" cy="4239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52" name="Google Shape;652;p31"/>
          <p:cNvSpPr/>
          <p:nvPr/>
        </p:nvSpPr>
        <p:spPr>
          <a:xfrm>
            <a:off x="4928249" y="3446809"/>
            <a:ext cx="1169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Container Runtime</a:t>
            </a:r>
            <a:endParaRPr b="0" i="0" sz="1100" u="none" cap="none" strike="noStrike">
              <a:solidFill>
                <a:srgbClr val="000000"/>
              </a:solidFill>
              <a:latin typeface="Arial"/>
              <a:ea typeface="Arial"/>
              <a:cs typeface="Arial"/>
              <a:sym typeface="Arial"/>
            </a:endParaRPr>
          </a:p>
        </p:txBody>
      </p:sp>
      <p:cxnSp>
        <p:nvCxnSpPr>
          <p:cNvPr id="653" name="Google Shape;653;p31"/>
          <p:cNvCxnSpPr>
            <a:stCxn id="654" idx="6"/>
            <a:endCxn id="651" idx="2"/>
          </p:cNvCxnSpPr>
          <p:nvPr/>
        </p:nvCxnSpPr>
        <p:spPr>
          <a:xfrm>
            <a:off x="3191650" y="3629500"/>
            <a:ext cx="1175700" cy="29100"/>
          </a:xfrm>
          <a:prstGeom prst="straightConnector1">
            <a:avLst/>
          </a:prstGeom>
          <a:noFill/>
          <a:ln cap="flat" cmpd="sng" w="44450">
            <a:solidFill>
              <a:srgbClr val="FF0000"/>
            </a:solidFill>
            <a:prstDash val="solid"/>
            <a:miter lim="400000"/>
            <a:headEnd len="sm" w="sm" type="none"/>
            <a:tailEnd len="sm" w="sm" type="none"/>
          </a:ln>
        </p:spPr>
      </p:cxnSp>
      <p:sp>
        <p:nvSpPr>
          <p:cNvPr id="654" name="Google Shape;654;p31"/>
          <p:cNvSpPr/>
          <p:nvPr/>
        </p:nvSpPr>
        <p:spPr>
          <a:xfrm>
            <a:off x="2834950" y="3464500"/>
            <a:ext cx="356700" cy="3300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55" name="Google Shape;655;p31"/>
          <p:cNvSpPr/>
          <p:nvPr/>
        </p:nvSpPr>
        <p:spPr>
          <a:xfrm>
            <a:off x="2637107" y="3934931"/>
            <a:ext cx="7524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Storage</a:t>
            </a:r>
            <a:endParaRPr b="0" i="0" sz="1100" u="none" cap="none" strike="noStrike">
              <a:solidFill>
                <a:srgbClr val="000000"/>
              </a:solidFill>
              <a:latin typeface="Arial"/>
              <a:ea typeface="Arial"/>
              <a:cs typeface="Arial"/>
              <a:sym typeface="Arial"/>
            </a:endParaRPr>
          </a:p>
        </p:txBody>
      </p:sp>
      <p:sp>
        <p:nvSpPr>
          <p:cNvPr id="656" name="Google Shape;656;p31"/>
          <p:cNvSpPr/>
          <p:nvPr/>
        </p:nvSpPr>
        <p:spPr>
          <a:xfrm>
            <a:off x="4667409" y="1501250"/>
            <a:ext cx="420000" cy="3663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657" name="Google Shape;657;p31"/>
          <p:cNvCxnSpPr>
            <a:stCxn id="654" idx="0"/>
            <a:endCxn id="656" idx="4"/>
          </p:cNvCxnSpPr>
          <p:nvPr/>
        </p:nvCxnSpPr>
        <p:spPr>
          <a:xfrm flipH="1" rot="10800000">
            <a:off x="3013300" y="1867600"/>
            <a:ext cx="1864200" cy="1596900"/>
          </a:xfrm>
          <a:prstGeom prst="straightConnector1">
            <a:avLst/>
          </a:prstGeom>
          <a:noFill/>
          <a:ln cap="flat" cmpd="sng" w="44450">
            <a:solidFill>
              <a:srgbClr val="FF0000"/>
            </a:solidFill>
            <a:prstDash val="solid"/>
            <a:miter lim="400000"/>
            <a:headEnd len="sm" w="sm" type="none"/>
            <a:tailEnd len="sm" w="sm" type="none"/>
          </a:ln>
        </p:spPr>
      </p:cxnSp>
      <p:sp>
        <p:nvSpPr>
          <p:cNvPr id="658" name="Google Shape;658;p31"/>
          <p:cNvSpPr/>
          <p:nvPr/>
        </p:nvSpPr>
        <p:spPr>
          <a:xfrm>
            <a:off x="5131772" y="1523798"/>
            <a:ext cx="9465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Manage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Application</a:t>
            </a:r>
            <a:endParaRPr b="0" i="0" sz="1100" u="none" cap="none" strike="noStrike">
              <a:solidFill>
                <a:srgbClr val="000000"/>
              </a:solidFill>
              <a:latin typeface="Arial"/>
              <a:ea typeface="Arial"/>
              <a:cs typeface="Arial"/>
              <a:sym typeface="Arial"/>
            </a:endParaRPr>
          </a:p>
        </p:txBody>
      </p:sp>
      <p:cxnSp>
        <p:nvCxnSpPr>
          <p:cNvPr id="659" name="Google Shape;659;p31"/>
          <p:cNvCxnSpPr>
            <a:stCxn id="660" idx="6"/>
            <a:endCxn id="656" idx="3"/>
          </p:cNvCxnSpPr>
          <p:nvPr/>
        </p:nvCxnSpPr>
        <p:spPr>
          <a:xfrm flipH="1" rot="10800000">
            <a:off x="3540744" y="1813864"/>
            <a:ext cx="1188300" cy="484800"/>
          </a:xfrm>
          <a:prstGeom prst="straightConnector1">
            <a:avLst/>
          </a:prstGeom>
          <a:noFill/>
          <a:ln cap="flat" cmpd="sng" w="44450">
            <a:solidFill>
              <a:srgbClr val="FF0000"/>
            </a:solidFill>
            <a:prstDash val="solid"/>
            <a:miter lim="400000"/>
            <a:headEnd len="sm" w="sm" type="none"/>
            <a:tailEnd len="sm" w="sm" type="none"/>
          </a:ln>
        </p:spPr>
      </p:cxnSp>
      <p:sp>
        <p:nvSpPr>
          <p:cNvPr id="660" name="Google Shape;660;p31"/>
          <p:cNvSpPr/>
          <p:nvPr/>
        </p:nvSpPr>
        <p:spPr>
          <a:xfrm>
            <a:off x="3277644" y="2180464"/>
            <a:ext cx="263100" cy="2364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661" name="Google Shape;661;p31"/>
          <p:cNvCxnSpPr>
            <a:stCxn id="662" idx="6"/>
            <a:endCxn id="656" idx="3"/>
          </p:cNvCxnSpPr>
          <p:nvPr/>
        </p:nvCxnSpPr>
        <p:spPr>
          <a:xfrm flipH="1" rot="10800000">
            <a:off x="2560576" y="1813875"/>
            <a:ext cx="2168400" cy="331200"/>
          </a:xfrm>
          <a:prstGeom prst="straightConnector1">
            <a:avLst/>
          </a:prstGeom>
          <a:noFill/>
          <a:ln cap="flat" cmpd="sng" w="44450">
            <a:solidFill>
              <a:srgbClr val="FF0000"/>
            </a:solidFill>
            <a:prstDash val="solid"/>
            <a:miter lim="400000"/>
            <a:headEnd len="sm" w="sm" type="none"/>
            <a:tailEnd len="sm" w="sm" type="none"/>
          </a:ln>
        </p:spPr>
      </p:cxnSp>
      <p:sp>
        <p:nvSpPr>
          <p:cNvPr id="662" name="Google Shape;662;p31"/>
          <p:cNvSpPr/>
          <p:nvPr/>
        </p:nvSpPr>
        <p:spPr>
          <a:xfrm>
            <a:off x="2297476" y="2026875"/>
            <a:ext cx="263100" cy="2364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663" name="Google Shape;663;p31"/>
          <p:cNvCxnSpPr>
            <a:stCxn id="664" idx="6"/>
            <a:endCxn id="656" idx="3"/>
          </p:cNvCxnSpPr>
          <p:nvPr/>
        </p:nvCxnSpPr>
        <p:spPr>
          <a:xfrm flipH="1" rot="10800000">
            <a:off x="2949477" y="1813866"/>
            <a:ext cx="1779300" cy="484800"/>
          </a:xfrm>
          <a:prstGeom prst="straightConnector1">
            <a:avLst/>
          </a:prstGeom>
          <a:noFill/>
          <a:ln cap="flat" cmpd="sng" w="44450">
            <a:solidFill>
              <a:srgbClr val="FF0000"/>
            </a:solidFill>
            <a:prstDash val="solid"/>
            <a:miter lim="400000"/>
            <a:headEnd len="sm" w="sm" type="none"/>
            <a:tailEnd len="sm" w="sm" type="none"/>
          </a:ln>
        </p:spPr>
      </p:cxnSp>
      <p:sp>
        <p:nvSpPr>
          <p:cNvPr id="664" name="Google Shape;664;p31"/>
          <p:cNvSpPr/>
          <p:nvPr/>
        </p:nvSpPr>
        <p:spPr>
          <a:xfrm>
            <a:off x="2697477" y="2189916"/>
            <a:ext cx="252000" cy="217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cxnSp>
        <p:nvCxnSpPr>
          <p:cNvPr id="665" name="Google Shape;665;p31"/>
          <p:cNvCxnSpPr>
            <a:stCxn id="666" idx="6"/>
            <a:endCxn id="656" idx="3"/>
          </p:cNvCxnSpPr>
          <p:nvPr/>
        </p:nvCxnSpPr>
        <p:spPr>
          <a:xfrm flipH="1" rot="10800000">
            <a:off x="2949477" y="1813947"/>
            <a:ext cx="1779300" cy="297000"/>
          </a:xfrm>
          <a:prstGeom prst="straightConnector1">
            <a:avLst/>
          </a:prstGeom>
          <a:noFill/>
          <a:ln cap="flat" cmpd="sng" w="44450">
            <a:solidFill>
              <a:srgbClr val="FF0000"/>
            </a:solidFill>
            <a:prstDash val="solid"/>
            <a:miter lim="400000"/>
            <a:headEnd len="sm" w="sm" type="none"/>
            <a:tailEnd len="sm" w="sm" type="none"/>
          </a:ln>
        </p:spPr>
      </p:cxnSp>
      <p:sp>
        <p:nvSpPr>
          <p:cNvPr id="666" name="Google Shape;666;p31"/>
          <p:cNvSpPr/>
          <p:nvPr/>
        </p:nvSpPr>
        <p:spPr>
          <a:xfrm>
            <a:off x="2697477" y="2002197"/>
            <a:ext cx="252000" cy="217500"/>
          </a:xfrm>
          <a:prstGeom prst="ellipse">
            <a:avLst/>
          </a:prstGeom>
          <a:noFill/>
          <a:ln cap="flat" cmpd="sng" w="73025">
            <a:solidFill>
              <a:srgbClr val="FF0000"/>
            </a:solidFill>
            <a:prstDash val="solid"/>
            <a:miter lim="400000"/>
            <a:headEnd len="sm" w="sm" type="none"/>
            <a:tailEnd len="sm" w="sm" type="none"/>
          </a:ln>
        </p:spPr>
        <p:txBody>
          <a:bodyPr anchorCtr="0" anchor="ctr" bIns="19050" lIns="19050" spcFirstLastPara="1" rIns="19050" wrap="square" tIns="19050">
            <a:noAutofit/>
          </a:bodyPr>
          <a:lstStyle/>
          <a:p>
            <a:pPr indent="0" lvl="0" marL="0" marR="0" rtl="0" algn="l">
              <a:lnSpc>
                <a:spcPct val="100000"/>
              </a:lnSpc>
              <a:spcBef>
                <a:spcPts val="1200"/>
              </a:spcBef>
              <a:spcAft>
                <a:spcPts val="0"/>
              </a:spcAft>
              <a:buClr>
                <a:srgbClr val="FFFFFF"/>
              </a:buClr>
              <a:buSzPts val="1800"/>
              <a:buFont typeface="Roboto"/>
              <a:buNone/>
            </a:pPr>
            <a:r>
              <a:t/>
            </a:r>
            <a:endParaRPr b="0" i="0" sz="1800" u="none" cap="none" strike="noStrike">
              <a:solidFill>
                <a:srgbClr val="FFFFFF"/>
              </a:solidFill>
              <a:latin typeface="Roboto"/>
              <a:ea typeface="Roboto"/>
              <a:cs typeface="Roboto"/>
              <a:sym typeface="Roboto"/>
            </a:endParaRPr>
          </a:p>
        </p:txBody>
      </p:sp>
      <p:sp>
        <p:nvSpPr>
          <p:cNvPr id="667" name="Google Shape;667;p31"/>
          <p:cNvSpPr/>
          <p:nvPr/>
        </p:nvSpPr>
        <p:spPr>
          <a:xfrm>
            <a:off x="2495117" y="1546609"/>
            <a:ext cx="946500" cy="290400"/>
          </a:xfrm>
          <a:prstGeom prst="rect">
            <a:avLst/>
          </a:prstGeom>
          <a:solidFill>
            <a:srgbClr val="002060"/>
          </a:solidFill>
          <a:ln>
            <a:noFill/>
          </a:ln>
        </p:spPr>
        <p:txBody>
          <a:bodyPr anchorCtr="0" anchor="ctr" bIns="205725" lIns="0" spcFirstLastPara="1" rIns="19050" wrap="square" tIns="205725">
            <a:noAutofit/>
          </a:bodyPr>
          <a:lstStyle/>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Install Application</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900"/>
              <a:buFont typeface="Roboto"/>
              <a:buNone/>
            </a:pPr>
            <a:r>
              <a:rPr b="0" i="0" lang="en-US" sz="900" u="none" cap="none" strike="noStrike">
                <a:solidFill>
                  <a:srgbClr val="FFFFFF"/>
                </a:solidFill>
                <a:latin typeface="Roboto"/>
                <a:ea typeface="Roboto"/>
                <a:cs typeface="Roboto"/>
                <a:sym typeface="Roboto"/>
              </a:rPr>
              <a:t>Packages</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32"/>
          <p:cNvSpPr txBox="1"/>
          <p:nvPr>
            <p:ph type="title"/>
          </p:nvPr>
        </p:nvSpPr>
        <p:spPr>
          <a:xfrm>
            <a:off x="609600" y="609600"/>
            <a:ext cx="97179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Clr>
                <a:schemeClr val="lt1"/>
              </a:buClr>
              <a:buSzPts val="1100"/>
              <a:buFont typeface="Arial"/>
              <a:buNone/>
            </a:pPr>
            <a:r>
              <a:rPr lang="en-US" sz="2400"/>
              <a:t>Keeping up and securing a fast moving ecosystem is a real challenge</a:t>
            </a:r>
            <a:endParaRPr sz="2400"/>
          </a:p>
          <a:p>
            <a:pPr indent="0" lvl="0" marL="0" rtl="0" algn="l">
              <a:lnSpc>
                <a:spcPct val="100000"/>
              </a:lnSpc>
              <a:spcBef>
                <a:spcPts val="1600"/>
              </a:spcBef>
              <a:spcAft>
                <a:spcPts val="0"/>
              </a:spcAft>
              <a:buSzPts val="3100"/>
              <a:buNone/>
            </a:pPr>
            <a:r>
              <a:t/>
            </a:r>
            <a:endParaRPr/>
          </a:p>
        </p:txBody>
      </p:sp>
      <p:sp>
        <p:nvSpPr>
          <p:cNvPr id="673" name="Google Shape;673;p32"/>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
        <p:nvSpPr>
          <p:cNvPr id="674" name="Google Shape;674;p32"/>
          <p:cNvSpPr/>
          <p:nvPr/>
        </p:nvSpPr>
        <p:spPr>
          <a:xfrm>
            <a:off x="3743046" y="4529874"/>
            <a:ext cx="1425000" cy="1406400"/>
          </a:xfrm>
          <a:prstGeom prst="roundRect">
            <a:avLst>
              <a:gd fmla="val 16667" name="adj"/>
            </a:avLst>
          </a:prstGeom>
          <a:noFill/>
          <a:ln cap="flat" cmpd="sng" w="9525">
            <a:solidFill>
              <a:srgbClr val="9351E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2"/>
          <p:cNvSpPr/>
          <p:nvPr/>
        </p:nvSpPr>
        <p:spPr>
          <a:xfrm>
            <a:off x="2197381" y="4547668"/>
            <a:ext cx="1425000" cy="1406400"/>
          </a:xfrm>
          <a:prstGeom prst="roundRect">
            <a:avLst>
              <a:gd fmla="val 16667" name="adj"/>
            </a:avLst>
          </a:prstGeom>
          <a:noFill/>
          <a:ln cap="flat" cmpd="sng" w="9525">
            <a:solidFill>
              <a:srgbClr val="9351E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2"/>
          <p:cNvSpPr/>
          <p:nvPr/>
        </p:nvSpPr>
        <p:spPr>
          <a:xfrm>
            <a:off x="651700" y="4545815"/>
            <a:ext cx="1425000" cy="1406400"/>
          </a:xfrm>
          <a:prstGeom prst="roundRect">
            <a:avLst>
              <a:gd fmla="val 16667" name="adj"/>
            </a:avLst>
          </a:prstGeom>
          <a:noFill/>
          <a:ln cap="flat" cmpd="sng" w="9525">
            <a:solidFill>
              <a:srgbClr val="9351E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32"/>
          <p:cNvSpPr/>
          <p:nvPr/>
        </p:nvSpPr>
        <p:spPr>
          <a:xfrm>
            <a:off x="3743062" y="2964708"/>
            <a:ext cx="1425000" cy="1406400"/>
          </a:xfrm>
          <a:prstGeom prst="roundRect">
            <a:avLst>
              <a:gd fmla="val 16667" name="adj"/>
            </a:avLst>
          </a:prstGeom>
          <a:noFill/>
          <a:ln cap="flat" cmpd="sng" w="9525">
            <a:solidFill>
              <a:srgbClr val="9351E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32"/>
          <p:cNvSpPr/>
          <p:nvPr/>
        </p:nvSpPr>
        <p:spPr>
          <a:xfrm>
            <a:off x="2197381" y="2998443"/>
            <a:ext cx="1425000" cy="1406400"/>
          </a:xfrm>
          <a:prstGeom prst="roundRect">
            <a:avLst>
              <a:gd fmla="val 16667" name="adj"/>
            </a:avLst>
          </a:prstGeom>
          <a:noFill/>
          <a:ln cap="flat" cmpd="sng" w="9525">
            <a:solidFill>
              <a:srgbClr val="9351E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2"/>
          <p:cNvSpPr/>
          <p:nvPr/>
        </p:nvSpPr>
        <p:spPr>
          <a:xfrm>
            <a:off x="651700" y="2972679"/>
            <a:ext cx="1425000" cy="1406400"/>
          </a:xfrm>
          <a:prstGeom prst="roundRect">
            <a:avLst>
              <a:gd fmla="val 16667" name="adj"/>
            </a:avLst>
          </a:prstGeom>
          <a:noFill/>
          <a:ln cap="flat" cmpd="sng" w="9525">
            <a:solidFill>
              <a:srgbClr val="9351E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2"/>
          <p:cNvSpPr/>
          <p:nvPr/>
        </p:nvSpPr>
        <p:spPr>
          <a:xfrm>
            <a:off x="685333" y="1399575"/>
            <a:ext cx="1425000" cy="1406400"/>
          </a:xfrm>
          <a:prstGeom prst="roundRect">
            <a:avLst>
              <a:gd fmla="val 16667" name="adj"/>
            </a:avLst>
          </a:prstGeom>
          <a:noFill/>
          <a:ln cap="flat" cmpd="sng" w="9525">
            <a:solidFill>
              <a:srgbClr val="9351E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2"/>
          <p:cNvSpPr/>
          <p:nvPr/>
        </p:nvSpPr>
        <p:spPr>
          <a:xfrm>
            <a:off x="2197444" y="1399575"/>
            <a:ext cx="1425000" cy="1406400"/>
          </a:xfrm>
          <a:prstGeom prst="roundRect">
            <a:avLst>
              <a:gd fmla="val 16667" name="adj"/>
            </a:avLst>
          </a:prstGeom>
          <a:noFill/>
          <a:ln cap="flat" cmpd="sng" w="9525">
            <a:solidFill>
              <a:srgbClr val="9351E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2"/>
          <p:cNvSpPr/>
          <p:nvPr/>
        </p:nvSpPr>
        <p:spPr>
          <a:xfrm>
            <a:off x="3709555" y="1399575"/>
            <a:ext cx="1425000" cy="1406400"/>
          </a:xfrm>
          <a:prstGeom prst="roundRect">
            <a:avLst>
              <a:gd fmla="val 16667" name="adj"/>
            </a:avLst>
          </a:prstGeom>
          <a:noFill/>
          <a:ln cap="flat" cmpd="sng" w="9525">
            <a:solidFill>
              <a:srgbClr val="9351E5"/>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3" name="Google Shape;683;p32"/>
          <p:cNvPicPr preferRelativeResize="0"/>
          <p:nvPr/>
        </p:nvPicPr>
        <p:blipFill rotWithShape="1">
          <a:blip r:embed="rId3">
            <a:alphaModFix/>
          </a:blip>
          <a:srcRect b="0" l="0" r="0" t="0"/>
          <a:stretch/>
        </p:blipFill>
        <p:spPr>
          <a:xfrm>
            <a:off x="781312" y="1444161"/>
            <a:ext cx="1194535" cy="1036830"/>
          </a:xfrm>
          <a:prstGeom prst="rect">
            <a:avLst/>
          </a:prstGeom>
          <a:noFill/>
          <a:ln>
            <a:noFill/>
          </a:ln>
        </p:spPr>
      </p:pic>
      <p:sp>
        <p:nvSpPr>
          <p:cNvPr id="684" name="Google Shape;684;p32"/>
          <p:cNvSpPr txBox="1"/>
          <p:nvPr/>
        </p:nvSpPr>
        <p:spPr>
          <a:xfrm>
            <a:off x="685333" y="2431430"/>
            <a:ext cx="1357800" cy="26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12* / </a:t>
            </a:r>
            <a:r>
              <a:rPr b="0" i="0" lang="en-US" sz="1400" u="none" cap="none" strike="noStrike">
                <a:solidFill>
                  <a:srgbClr val="FF0000"/>
                </a:solidFill>
                <a:latin typeface="Roboto"/>
                <a:ea typeface="Roboto"/>
                <a:cs typeface="Roboto"/>
                <a:sym typeface="Roboto"/>
              </a:rPr>
              <a:t>4**</a:t>
            </a:r>
            <a:endParaRPr b="0" i="0" sz="1400" u="none" cap="none" strike="noStrike">
              <a:solidFill>
                <a:srgbClr val="FF0000"/>
              </a:solidFill>
              <a:latin typeface="Roboto"/>
              <a:ea typeface="Roboto"/>
              <a:cs typeface="Roboto"/>
              <a:sym typeface="Roboto"/>
            </a:endParaRPr>
          </a:p>
        </p:txBody>
      </p:sp>
      <p:sp>
        <p:nvSpPr>
          <p:cNvPr id="685" name="Google Shape;685;p32"/>
          <p:cNvSpPr txBox="1"/>
          <p:nvPr/>
        </p:nvSpPr>
        <p:spPr>
          <a:xfrm>
            <a:off x="2244618" y="2431430"/>
            <a:ext cx="1330500" cy="26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33* / </a:t>
            </a:r>
            <a:r>
              <a:rPr b="0" i="0" lang="en-US" sz="1400" u="none" cap="none" strike="noStrike">
                <a:solidFill>
                  <a:srgbClr val="FF0000"/>
                </a:solidFill>
                <a:latin typeface="Roboto"/>
                <a:ea typeface="Roboto"/>
                <a:cs typeface="Roboto"/>
                <a:sym typeface="Roboto"/>
              </a:rPr>
              <a:t>5**</a:t>
            </a:r>
            <a:endParaRPr b="0" i="0" sz="1400" u="none" cap="none" strike="noStrike">
              <a:solidFill>
                <a:srgbClr val="FF0000"/>
              </a:solidFill>
              <a:latin typeface="Roboto"/>
              <a:ea typeface="Roboto"/>
              <a:cs typeface="Roboto"/>
              <a:sym typeface="Roboto"/>
            </a:endParaRPr>
          </a:p>
        </p:txBody>
      </p:sp>
      <p:pic>
        <p:nvPicPr>
          <p:cNvPr id="686" name="Google Shape;686;p32"/>
          <p:cNvPicPr preferRelativeResize="0"/>
          <p:nvPr/>
        </p:nvPicPr>
        <p:blipFill rotWithShape="1">
          <a:blip r:embed="rId4">
            <a:alphaModFix/>
          </a:blip>
          <a:srcRect b="0" l="0" r="0" t="0"/>
          <a:stretch/>
        </p:blipFill>
        <p:spPr>
          <a:xfrm>
            <a:off x="2244605" y="1794535"/>
            <a:ext cx="1330733" cy="455524"/>
          </a:xfrm>
          <a:prstGeom prst="rect">
            <a:avLst/>
          </a:prstGeom>
          <a:noFill/>
          <a:ln>
            <a:noFill/>
          </a:ln>
        </p:spPr>
      </p:pic>
      <p:sp>
        <p:nvSpPr>
          <p:cNvPr id="687" name="Google Shape;687;p32"/>
          <p:cNvSpPr txBox="1"/>
          <p:nvPr/>
        </p:nvSpPr>
        <p:spPr>
          <a:xfrm>
            <a:off x="3709555" y="2431430"/>
            <a:ext cx="1357800" cy="26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9* / </a:t>
            </a:r>
            <a:r>
              <a:rPr b="0" i="0" lang="en-US" sz="1400" u="none" cap="none" strike="noStrike">
                <a:solidFill>
                  <a:srgbClr val="FF0000"/>
                </a:solidFill>
                <a:latin typeface="Roboto"/>
                <a:ea typeface="Roboto"/>
                <a:cs typeface="Roboto"/>
                <a:sym typeface="Roboto"/>
              </a:rPr>
              <a:t>2**</a:t>
            </a:r>
            <a:endParaRPr b="0" i="0" sz="1400" u="none" cap="none" strike="noStrike">
              <a:solidFill>
                <a:srgbClr val="FF0000"/>
              </a:solidFill>
              <a:latin typeface="Roboto"/>
              <a:ea typeface="Roboto"/>
              <a:cs typeface="Roboto"/>
              <a:sym typeface="Roboto"/>
            </a:endParaRPr>
          </a:p>
        </p:txBody>
      </p:sp>
      <p:pic>
        <p:nvPicPr>
          <p:cNvPr id="688" name="Google Shape;688;p32"/>
          <p:cNvPicPr preferRelativeResize="0"/>
          <p:nvPr/>
        </p:nvPicPr>
        <p:blipFill rotWithShape="1">
          <a:blip r:embed="rId5">
            <a:alphaModFix/>
          </a:blip>
          <a:srcRect b="0" l="0" r="0" t="0"/>
          <a:stretch/>
        </p:blipFill>
        <p:spPr>
          <a:xfrm>
            <a:off x="3743243" y="1847158"/>
            <a:ext cx="1357648" cy="350260"/>
          </a:xfrm>
          <a:prstGeom prst="rect">
            <a:avLst/>
          </a:prstGeom>
          <a:noFill/>
          <a:ln>
            <a:noFill/>
          </a:ln>
        </p:spPr>
      </p:pic>
      <p:sp>
        <p:nvSpPr>
          <p:cNvPr id="689" name="Google Shape;689;p32"/>
          <p:cNvSpPr txBox="1"/>
          <p:nvPr/>
        </p:nvSpPr>
        <p:spPr>
          <a:xfrm>
            <a:off x="714430" y="4064967"/>
            <a:ext cx="1330500" cy="26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17* / </a:t>
            </a:r>
            <a:r>
              <a:rPr b="0" i="0" lang="en-US" sz="1400" u="none" cap="none" strike="noStrike">
                <a:solidFill>
                  <a:srgbClr val="FF0000"/>
                </a:solidFill>
                <a:latin typeface="Roboto"/>
                <a:ea typeface="Roboto"/>
                <a:cs typeface="Roboto"/>
                <a:sym typeface="Roboto"/>
              </a:rPr>
              <a:t>3**</a:t>
            </a:r>
            <a:endParaRPr b="0" i="0" sz="1400" u="none" cap="none" strike="noStrike">
              <a:solidFill>
                <a:srgbClr val="FF0000"/>
              </a:solidFill>
              <a:latin typeface="Roboto"/>
              <a:ea typeface="Roboto"/>
              <a:cs typeface="Roboto"/>
              <a:sym typeface="Roboto"/>
            </a:endParaRPr>
          </a:p>
        </p:txBody>
      </p:sp>
      <p:pic>
        <p:nvPicPr>
          <p:cNvPr id="690" name="Google Shape;690;p32"/>
          <p:cNvPicPr preferRelativeResize="0"/>
          <p:nvPr/>
        </p:nvPicPr>
        <p:blipFill rotWithShape="1">
          <a:blip r:embed="rId6">
            <a:alphaModFix/>
          </a:blip>
          <a:srcRect b="0" l="0" r="0" t="0"/>
          <a:stretch/>
        </p:blipFill>
        <p:spPr>
          <a:xfrm>
            <a:off x="854465" y="3093355"/>
            <a:ext cx="1019516" cy="840073"/>
          </a:xfrm>
          <a:prstGeom prst="rect">
            <a:avLst/>
          </a:prstGeom>
          <a:noFill/>
          <a:ln>
            <a:noFill/>
          </a:ln>
        </p:spPr>
      </p:pic>
      <p:sp>
        <p:nvSpPr>
          <p:cNvPr id="691" name="Google Shape;691;p32"/>
          <p:cNvSpPr txBox="1"/>
          <p:nvPr/>
        </p:nvSpPr>
        <p:spPr>
          <a:xfrm>
            <a:off x="2312639" y="4055422"/>
            <a:ext cx="1194600" cy="26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18* / </a:t>
            </a:r>
            <a:r>
              <a:rPr b="0" i="0" lang="en-US" sz="1400" u="none" cap="none" strike="noStrike">
                <a:solidFill>
                  <a:srgbClr val="FF0000"/>
                </a:solidFill>
                <a:latin typeface="Roboto"/>
                <a:ea typeface="Roboto"/>
                <a:cs typeface="Roboto"/>
                <a:sym typeface="Roboto"/>
              </a:rPr>
              <a:t>2**</a:t>
            </a:r>
            <a:endParaRPr b="0" i="0" sz="1400" u="none" cap="none" strike="noStrike">
              <a:solidFill>
                <a:srgbClr val="FF0000"/>
              </a:solidFill>
              <a:latin typeface="Roboto"/>
              <a:ea typeface="Roboto"/>
              <a:cs typeface="Roboto"/>
              <a:sym typeface="Roboto"/>
            </a:endParaRPr>
          </a:p>
        </p:txBody>
      </p:sp>
      <p:pic>
        <p:nvPicPr>
          <p:cNvPr id="692" name="Google Shape;692;p32"/>
          <p:cNvPicPr preferRelativeResize="0"/>
          <p:nvPr/>
        </p:nvPicPr>
        <p:blipFill rotWithShape="1">
          <a:blip r:embed="rId7">
            <a:alphaModFix/>
          </a:blip>
          <a:srcRect b="0" l="0" r="0" t="0"/>
          <a:stretch/>
        </p:blipFill>
        <p:spPr>
          <a:xfrm>
            <a:off x="2400143" y="3025372"/>
            <a:ext cx="1019516" cy="973398"/>
          </a:xfrm>
          <a:prstGeom prst="rect">
            <a:avLst/>
          </a:prstGeom>
          <a:noFill/>
          <a:ln>
            <a:noFill/>
          </a:ln>
        </p:spPr>
      </p:pic>
      <p:sp>
        <p:nvSpPr>
          <p:cNvPr id="693" name="Google Shape;693;p32"/>
          <p:cNvSpPr txBox="1"/>
          <p:nvPr/>
        </p:nvSpPr>
        <p:spPr>
          <a:xfrm>
            <a:off x="3826419" y="4053913"/>
            <a:ext cx="1258500" cy="26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11* / </a:t>
            </a:r>
            <a:r>
              <a:rPr b="0" i="0" lang="en-US" sz="1400" u="none" cap="none" strike="noStrike">
                <a:solidFill>
                  <a:srgbClr val="FF0000"/>
                </a:solidFill>
                <a:latin typeface="Roboto"/>
                <a:ea typeface="Roboto"/>
                <a:cs typeface="Roboto"/>
                <a:sym typeface="Roboto"/>
              </a:rPr>
              <a:t>3**</a:t>
            </a:r>
            <a:endParaRPr b="0" i="0" sz="1400" u="none" cap="none" strike="noStrike">
              <a:solidFill>
                <a:srgbClr val="FF0000"/>
              </a:solidFill>
              <a:latin typeface="Roboto"/>
              <a:ea typeface="Roboto"/>
              <a:cs typeface="Roboto"/>
              <a:sym typeface="Roboto"/>
            </a:endParaRPr>
          </a:p>
        </p:txBody>
      </p:sp>
      <p:pic>
        <p:nvPicPr>
          <p:cNvPr id="694" name="Google Shape;694;p32"/>
          <p:cNvPicPr preferRelativeResize="0"/>
          <p:nvPr/>
        </p:nvPicPr>
        <p:blipFill rotWithShape="1">
          <a:blip r:embed="rId8">
            <a:alphaModFix/>
          </a:blip>
          <a:srcRect b="0" l="0" r="0" t="0"/>
          <a:stretch/>
        </p:blipFill>
        <p:spPr>
          <a:xfrm>
            <a:off x="3826425" y="3170470"/>
            <a:ext cx="1258306" cy="685861"/>
          </a:xfrm>
          <a:prstGeom prst="rect">
            <a:avLst/>
          </a:prstGeom>
          <a:noFill/>
          <a:ln>
            <a:noFill/>
          </a:ln>
        </p:spPr>
      </p:pic>
      <p:sp>
        <p:nvSpPr>
          <p:cNvPr id="695" name="Google Shape;695;p32"/>
          <p:cNvSpPr txBox="1"/>
          <p:nvPr/>
        </p:nvSpPr>
        <p:spPr>
          <a:xfrm>
            <a:off x="439625" y="6341225"/>
            <a:ext cx="11604000" cy="303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rgbClr val="000000"/>
                </a:solidFill>
                <a:latin typeface="Roboto"/>
                <a:ea typeface="Roboto"/>
                <a:cs typeface="Roboto"/>
                <a:sym typeface="Roboto"/>
              </a:rPr>
              <a:t>* Total number of releases between Dec-2018 - June-2019 </a:t>
            </a:r>
            <a:endParaRPr b="0" i="1"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rgbClr val="FF0000"/>
                </a:solidFill>
                <a:latin typeface="Roboto"/>
                <a:ea typeface="Roboto"/>
                <a:cs typeface="Roboto"/>
                <a:sym typeface="Roboto"/>
              </a:rPr>
              <a:t>** Releases with security vulnerabilities between Dec-2018 - June-2019 </a:t>
            </a:r>
            <a:r>
              <a:rPr b="0" i="1" lang="en-US" sz="1100" u="none" cap="none" strike="noStrike">
                <a:solidFill>
                  <a:schemeClr val="dk1"/>
                </a:solidFill>
                <a:latin typeface="Roboto"/>
                <a:ea typeface="Roboto"/>
                <a:cs typeface="Roboto"/>
                <a:sym typeface="Roboto"/>
              </a:rPr>
              <a:t>^ Includes additional technologies not listed</a:t>
            </a:r>
            <a:endParaRPr b="0" i="1" sz="1100" u="none" cap="none" strike="noStrike">
              <a:solidFill>
                <a:srgbClr val="FF0000"/>
              </a:solidFill>
              <a:latin typeface="Roboto"/>
              <a:ea typeface="Roboto"/>
              <a:cs typeface="Roboto"/>
              <a:sym typeface="Roboto"/>
            </a:endParaRPr>
          </a:p>
        </p:txBody>
      </p:sp>
      <p:sp>
        <p:nvSpPr>
          <p:cNvPr id="696" name="Google Shape;696;p32"/>
          <p:cNvSpPr txBox="1"/>
          <p:nvPr/>
        </p:nvSpPr>
        <p:spPr>
          <a:xfrm>
            <a:off x="714430" y="5648485"/>
            <a:ext cx="1258500" cy="26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21* / </a:t>
            </a:r>
            <a:r>
              <a:rPr b="0" i="0" lang="en-US" sz="1400" u="none" cap="none" strike="noStrike">
                <a:solidFill>
                  <a:srgbClr val="FF0000"/>
                </a:solidFill>
                <a:latin typeface="Roboto"/>
                <a:ea typeface="Roboto"/>
                <a:cs typeface="Roboto"/>
                <a:sym typeface="Roboto"/>
              </a:rPr>
              <a:t>7**</a:t>
            </a:r>
            <a:endParaRPr b="0" i="0" sz="1400" u="none" cap="none" strike="noStrike">
              <a:solidFill>
                <a:srgbClr val="FF0000"/>
              </a:solidFill>
              <a:latin typeface="Roboto"/>
              <a:ea typeface="Roboto"/>
              <a:cs typeface="Roboto"/>
              <a:sym typeface="Roboto"/>
            </a:endParaRPr>
          </a:p>
        </p:txBody>
      </p:sp>
      <p:sp>
        <p:nvSpPr>
          <p:cNvPr id="697" name="Google Shape;697;p32"/>
          <p:cNvSpPr txBox="1"/>
          <p:nvPr/>
        </p:nvSpPr>
        <p:spPr>
          <a:xfrm>
            <a:off x="2182045" y="5648485"/>
            <a:ext cx="1357800" cy="26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8* / </a:t>
            </a:r>
            <a:r>
              <a:rPr b="0" i="0" lang="en-US" sz="1400" u="none" cap="none" strike="noStrike">
                <a:solidFill>
                  <a:srgbClr val="FF0000"/>
                </a:solidFill>
                <a:latin typeface="Roboto"/>
                <a:ea typeface="Roboto"/>
                <a:cs typeface="Roboto"/>
                <a:sym typeface="Roboto"/>
              </a:rPr>
              <a:t>3**</a:t>
            </a:r>
            <a:endParaRPr b="0" i="0" sz="1400" u="none" cap="none" strike="noStrike">
              <a:solidFill>
                <a:srgbClr val="FF0000"/>
              </a:solidFill>
              <a:latin typeface="Roboto"/>
              <a:ea typeface="Roboto"/>
              <a:cs typeface="Roboto"/>
              <a:sym typeface="Roboto"/>
            </a:endParaRPr>
          </a:p>
        </p:txBody>
      </p:sp>
      <p:sp>
        <p:nvSpPr>
          <p:cNvPr id="698" name="Google Shape;698;p32"/>
          <p:cNvSpPr txBox="1"/>
          <p:nvPr/>
        </p:nvSpPr>
        <p:spPr>
          <a:xfrm>
            <a:off x="3743062" y="5648485"/>
            <a:ext cx="1357800" cy="260100"/>
          </a:xfrm>
          <a:prstGeom prst="rect">
            <a:avLst/>
          </a:prstGeom>
          <a:no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8* / </a:t>
            </a:r>
            <a:r>
              <a:rPr b="0" i="0" lang="en-US" sz="1400" u="none" cap="none" strike="noStrike">
                <a:solidFill>
                  <a:srgbClr val="FF0000"/>
                </a:solidFill>
                <a:latin typeface="Roboto"/>
                <a:ea typeface="Roboto"/>
                <a:cs typeface="Roboto"/>
                <a:sym typeface="Roboto"/>
              </a:rPr>
              <a:t>5**</a:t>
            </a:r>
            <a:endParaRPr b="0" i="0" sz="1400" u="none" cap="none" strike="noStrike">
              <a:solidFill>
                <a:srgbClr val="FF0000"/>
              </a:solidFill>
              <a:latin typeface="Roboto"/>
              <a:ea typeface="Roboto"/>
              <a:cs typeface="Roboto"/>
              <a:sym typeface="Roboto"/>
            </a:endParaRPr>
          </a:p>
        </p:txBody>
      </p:sp>
      <p:pic>
        <p:nvPicPr>
          <p:cNvPr id="699" name="Google Shape;699;p32"/>
          <p:cNvPicPr preferRelativeResize="0"/>
          <p:nvPr/>
        </p:nvPicPr>
        <p:blipFill rotWithShape="1">
          <a:blip r:embed="rId9">
            <a:alphaModFix/>
          </a:blip>
          <a:srcRect b="0" l="0" r="0" t="0"/>
          <a:stretch/>
        </p:blipFill>
        <p:spPr>
          <a:xfrm>
            <a:off x="685332" y="4858704"/>
            <a:ext cx="1357774" cy="482435"/>
          </a:xfrm>
          <a:prstGeom prst="rect">
            <a:avLst/>
          </a:prstGeom>
          <a:noFill/>
          <a:ln>
            <a:noFill/>
          </a:ln>
        </p:spPr>
      </p:pic>
      <p:pic>
        <p:nvPicPr>
          <p:cNvPr id="700" name="Google Shape;700;p32"/>
          <p:cNvPicPr preferRelativeResize="0"/>
          <p:nvPr/>
        </p:nvPicPr>
        <p:blipFill rotWithShape="1">
          <a:blip r:embed="rId10">
            <a:alphaModFix/>
          </a:blip>
          <a:srcRect b="0" l="0" r="0" t="0"/>
          <a:stretch/>
        </p:blipFill>
        <p:spPr>
          <a:xfrm>
            <a:off x="2548853" y="4711608"/>
            <a:ext cx="722124" cy="783493"/>
          </a:xfrm>
          <a:prstGeom prst="rect">
            <a:avLst/>
          </a:prstGeom>
          <a:noFill/>
          <a:ln>
            <a:noFill/>
          </a:ln>
        </p:spPr>
      </p:pic>
      <p:pic>
        <p:nvPicPr>
          <p:cNvPr id="701" name="Google Shape;701;p32"/>
          <p:cNvPicPr preferRelativeResize="0"/>
          <p:nvPr/>
        </p:nvPicPr>
        <p:blipFill rotWithShape="1">
          <a:blip r:embed="rId11">
            <a:alphaModFix/>
          </a:blip>
          <a:srcRect b="0" l="0" r="0" t="0"/>
          <a:stretch/>
        </p:blipFill>
        <p:spPr>
          <a:xfrm>
            <a:off x="3998951" y="4618057"/>
            <a:ext cx="778967" cy="811341"/>
          </a:xfrm>
          <a:prstGeom prst="rect">
            <a:avLst/>
          </a:prstGeom>
          <a:noFill/>
          <a:ln>
            <a:noFill/>
          </a:ln>
        </p:spPr>
      </p:pic>
      <p:grpSp>
        <p:nvGrpSpPr>
          <p:cNvPr id="702" name="Google Shape;702;p32"/>
          <p:cNvGrpSpPr/>
          <p:nvPr/>
        </p:nvGrpSpPr>
        <p:grpSpPr>
          <a:xfrm>
            <a:off x="6506760" y="2033051"/>
            <a:ext cx="1207596" cy="1240403"/>
            <a:chOff x="6644450" y="1471375"/>
            <a:chExt cx="714300" cy="714600"/>
          </a:xfrm>
        </p:grpSpPr>
        <p:sp>
          <p:nvSpPr>
            <p:cNvPr id="703" name="Google Shape;703;p32"/>
            <p:cNvSpPr/>
            <p:nvPr/>
          </p:nvSpPr>
          <p:spPr>
            <a:xfrm>
              <a:off x="6644450" y="1471375"/>
              <a:ext cx="714300" cy="7146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4" name="Google Shape;704;p32"/>
            <p:cNvPicPr preferRelativeResize="0"/>
            <p:nvPr/>
          </p:nvPicPr>
          <p:blipFill rotWithShape="1">
            <a:blip r:embed="rId12">
              <a:alphaModFix/>
            </a:blip>
            <a:srcRect b="0" l="0" r="0" t="0"/>
            <a:stretch/>
          </p:blipFill>
          <p:spPr>
            <a:xfrm>
              <a:off x="6787288" y="1614350"/>
              <a:ext cx="428625" cy="428625"/>
            </a:xfrm>
            <a:prstGeom prst="rect">
              <a:avLst/>
            </a:prstGeom>
            <a:noFill/>
            <a:ln>
              <a:noFill/>
            </a:ln>
          </p:spPr>
        </p:pic>
      </p:grpSp>
      <p:sp>
        <p:nvSpPr>
          <p:cNvPr id="705" name="Google Shape;705;p32"/>
          <p:cNvSpPr txBox="1"/>
          <p:nvPr/>
        </p:nvSpPr>
        <p:spPr>
          <a:xfrm>
            <a:off x="7911900" y="2247503"/>
            <a:ext cx="3185400" cy="811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Black"/>
                <a:ea typeface="Roboto Black"/>
                <a:cs typeface="Roboto Black"/>
                <a:sym typeface="Roboto Black"/>
              </a:rPr>
              <a:t>Within 6 Months</a:t>
            </a:r>
            <a:endParaRPr b="0" i="0" sz="2400" u="none" cap="none" strike="noStrike">
              <a:solidFill>
                <a:srgbClr val="000000"/>
              </a:solidFill>
              <a:latin typeface="Roboto Black"/>
              <a:ea typeface="Roboto Black"/>
              <a:cs typeface="Roboto Black"/>
              <a:sym typeface="Roboto Black"/>
            </a:endParaRPr>
          </a:p>
        </p:txBody>
      </p:sp>
      <p:grpSp>
        <p:nvGrpSpPr>
          <p:cNvPr id="706" name="Google Shape;706;p32"/>
          <p:cNvGrpSpPr/>
          <p:nvPr/>
        </p:nvGrpSpPr>
        <p:grpSpPr>
          <a:xfrm>
            <a:off x="6513294" y="3429024"/>
            <a:ext cx="1194524" cy="1131355"/>
            <a:chOff x="8517350" y="1479562"/>
            <a:chExt cx="714300" cy="714600"/>
          </a:xfrm>
        </p:grpSpPr>
        <p:sp>
          <p:nvSpPr>
            <p:cNvPr id="707" name="Google Shape;707;p32"/>
            <p:cNvSpPr/>
            <p:nvPr/>
          </p:nvSpPr>
          <p:spPr>
            <a:xfrm>
              <a:off x="8517350" y="1479562"/>
              <a:ext cx="714300" cy="7146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8" name="Google Shape;708;p32"/>
            <p:cNvPicPr preferRelativeResize="0"/>
            <p:nvPr/>
          </p:nvPicPr>
          <p:blipFill rotWithShape="1">
            <a:blip r:embed="rId13">
              <a:alphaModFix/>
            </a:blip>
            <a:srcRect b="0" l="0" r="0" t="0"/>
            <a:stretch/>
          </p:blipFill>
          <p:spPr>
            <a:xfrm>
              <a:off x="8660175" y="1622525"/>
              <a:ext cx="428625" cy="428625"/>
            </a:xfrm>
            <a:prstGeom prst="rect">
              <a:avLst/>
            </a:prstGeom>
            <a:noFill/>
            <a:ln>
              <a:noFill/>
            </a:ln>
          </p:spPr>
        </p:pic>
      </p:grpSp>
      <p:sp>
        <p:nvSpPr>
          <p:cNvPr id="709" name="Google Shape;709;p32"/>
          <p:cNvSpPr txBox="1"/>
          <p:nvPr/>
        </p:nvSpPr>
        <p:spPr>
          <a:xfrm>
            <a:off x="7911900" y="3584064"/>
            <a:ext cx="3185400" cy="66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Black"/>
                <a:ea typeface="Roboto Black"/>
                <a:cs typeface="Roboto Black"/>
                <a:sym typeface="Roboto Black"/>
              </a:rPr>
              <a:t>37^ Vulnerabilities</a:t>
            </a:r>
            <a:endParaRPr b="0" i="0" sz="2400" u="none" cap="none" strike="noStrike">
              <a:solidFill>
                <a:srgbClr val="000000"/>
              </a:solidFill>
              <a:latin typeface="Roboto Black"/>
              <a:ea typeface="Roboto Black"/>
              <a:cs typeface="Roboto Black"/>
              <a:sym typeface="Roboto Black"/>
            </a:endParaRPr>
          </a:p>
        </p:txBody>
      </p:sp>
      <p:grpSp>
        <p:nvGrpSpPr>
          <p:cNvPr id="710" name="Google Shape;710;p32"/>
          <p:cNvGrpSpPr/>
          <p:nvPr/>
        </p:nvGrpSpPr>
        <p:grpSpPr>
          <a:xfrm>
            <a:off x="6489224" y="4715948"/>
            <a:ext cx="1242668" cy="1218965"/>
            <a:chOff x="8794770" y="3655365"/>
            <a:chExt cx="714300" cy="714600"/>
          </a:xfrm>
        </p:grpSpPr>
        <p:sp>
          <p:nvSpPr>
            <p:cNvPr id="711" name="Google Shape;711;p32"/>
            <p:cNvSpPr/>
            <p:nvPr/>
          </p:nvSpPr>
          <p:spPr>
            <a:xfrm>
              <a:off x="8794770" y="3655365"/>
              <a:ext cx="714300" cy="714600"/>
            </a:xfrm>
            <a:prstGeom prst="ellipse">
              <a:avLst/>
            </a:prstGeom>
            <a:solidFill>
              <a:srgbClr val="B49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2" name="Google Shape;712;p32"/>
            <p:cNvPicPr preferRelativeResize="0"/>
            <p:nvPr/>
          </p:nvPicPr>
          <p:blipFill rotWithShape="1">
            <a:blip r:embed="rId14">
              <a:alphaModFix/>
            </a:blip>
            <a:srcRect b="0" l="0" r="0" t="0"/>
            <a:stretch/>
          </p:blipFill>
          <p:spPr>
            <a:xfrm>
              <a:off x="8937595" y="3798327"/>
              <a:ext cx="428625" cy="428625"/>
            </a:xfrm>
            <a:prstGeom prst="rect">
              <a:avLst/>
            </a:prstGeom>
            <a:noFill/>
            <a:ln>
              <a:noFill/>
            </a:ln>
          </p:spPr>
        </p:pic>
      </p:grpSp>
      <p:sp>
        <p:nvSpPr>
          <p:cNvPr id="713" name="Google Shape;713;p32"/>
          <p:cNvSpPr txBox="1"/>
          <p:nvPr/>
        </p:nvSpPr>
        <p:spPr>
          <a:xfrm>
            <a:off x="7911900" y="4982531"/>
            <a:ext cx="2757300" cy="685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Black"/>
                <a:ea typeface="Roboto Black"/>
                <a:cs typeface="Roboto Black"/>
                <a:sym typeface="Roboto Black"/>
              </a:rPr>
              <a:t>187^ Releases</a:t>
            </a:r>
            <a:endParaRPr b="0" i="0" sz="2400" u="none" cap="none" strike="noStrike">
              <a:solidFill>
                <a:srgbClr val="000000"/>
              </a:solidFill>
              <a:latin typeface="Roboto Black"/>
              <a:ea typeface="Roboto Black"/>
              <a:cs typeface="Roboto Black"/>
              <a:sym typeface="Roboto Blac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33"/>
          <p:cNvSpPr txBox="1"/>
          <p:nvPr>
            <p:ph type="title"/>
          </p:nvPr>
        </p:nvSpPr>
        <p:spPr>
          <a:xfrm>
            <a:off x="609600" y="609600"/>
            <a:ext cx="9810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Clr>
                <a:schemeClr val="lt1"/>
              </a:buClr>
              <a:buSzPts val="1100"/>
              <a:buFont typeface="Arial"/>
              <a:buNone/>
            </a:pPr>
            <a:r>
              <a:rPr lang="en-US" sz="3000"/>
              <a:t>D2iQ Konvoy Delivers Certified Integrated Automation</a:t>
            </a:r>
            <a:endParaRPr sz="3000"/>
          </a:p>
          <a:p>
            <a:pPr indent="0" lvl="0" marL="0" rtl="0" algn="l">
              <a:lnSpc>
                <a:spcPct val="100000"/>
              </a:lnSpc>
              <a:spcBef>
                <a:spcPts val="1600"/>
              </a:spcBef>
              <a:spcAft>
                <a:spcPts val="0"/>
              </a:spcAft>
              <a:buSzPts val="3100"/>
              <a:buNone/>
            </a:pPr>
            <a:r>
              <a:t/>
            </a:r>
            <a:endParaRPr/>
          </a:p>
        </p:txBody>
      </p:sp>
      <p:sp>
        <p:nvSpPr>
          <p:cNvPr id="719" name="Google Shape;719;p33"/>
          <p:cNvSpPr/>
          <p:nvPr/>
        </p:nvSpPr>
        <p:spPr>
          <a:xfrm>
            <a:off x="6529056" y="2292484"/>
            <a:ext cx="3574500" cy="3482400"/>
          </a:xfrm>
          <a:custGeom>
            <a:rect b="b" l="l" r="r" t="t"/>
            <a:pathLst>
              <a:path extrusionOk="0" h="120000" w="120000">
                <a:moveTo>
                  <a:pt x="60000" y="0"/>
                </a:moveTo>
                <a:lnTo>
                  <a:pt x="12022" y="23623"/>
                </a:lnTo>
                <a:lnTo>
                  <a:pt x="0" y="77335"/>
                </a:lnTo>
                <a:lnTo>
                  <a:pt x="33320" y="120000"/>
                </a:lnTo>
                <a:lnTo>
                  <a:pt x="86793" y="120000"/>
                </a:lnTo>
                <a:lnTo>
                  <a:pt x="120000" y="77335"/>
                </a:lnTo>
                <a:lnTo>
                  <a:pt x="108091" y="23623"/>
                </a:lnTo>
                <a:lnTo>
                  <a:pt x="60000" y="0"/>
                </a:lnTo>
                <a:close/>
              </a:path>
            </a:pathLst>
          </a:custGeom>
          <a:noFill/>
          <a:ln cap="flat" cmpd="sng" w="28575">
            <a:solidFill>
              <a:srgbClr val="E5EFF8"/>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2400"/>
              <a:buFont typeface="Roboto"/>
              <a:buNone/>
            </a:pPr>
            <a:r>
              <a:t/>
            </a:r>
            <a:endParaRPr b="0" i="0" sz="2400" u="none" cap="none" strike="noStrike">
              <a:solidFill>
                <a:srgbClr val="435E7C"/>
              </a:solidFill>
              <a:latin typeface="Calibri"/>
              <a:ea typeface="Calibri"/>
              <a:cs typeface="Calibri"/>
              <a:sym typeface="Calibri"/>
            </a:endParaRPr>
          </a:p>
        </p:txBody>
      </p:sp>
      <p:sp>
        <p:nvSpPr>
          <p:cNvPr id="720" name="Google Shape;720;p33"/>
          <p:cNvSpPr/>
          <p:nvPr/>
        </p:nvSpPr>
        <p:spPr>
          <a:xfrm>
            <a:off x="6519001" y="2282688"/>
            <a:ext cx="3594300" cy="3501900"/>
          </a:xfrm>
          <a:custGeom>
            <a:rect b="b" l="l" r="r" t="t"/>
            <a:pathLst>
              <a:path extrusionOk="0" h="120000" w="120000">
                <a:moveTo>
                  <a:pt x="60000" y="0"/>
                </a:moveTo>
                <a:lnTo>
                  <a:pt x="12022" y="23623"/>
                </a:lnTo>
                <a:lnTo>
                  <a:pt x="0" y="77335"/>
                </a:lnTo>
                <a:lnTo>
                  <a:pt x="33320" y="120000"/>
                </a:lnTo>
                <a:lnTo>
                  <a:pt x="86793" y="120000"/>
                </a:lnTo>
                <a:lnTo>
                  <a:pt x="120000" y="77335"/>
                </a:lnTo>
                <a:lnTo>
                  <a:pt x="108091" y="23623"/>
                </a:lnTo>
                <a:lnTo>
                  <a:pt x="60000" y="0"/>
                </a:lnTo>
                <a:close/>
              </a:path>
            </a:pathLst>
          </a:custGeom>
          <a:solidFill>
            <a:srgbClr val="9351E5">
              <a:alpha val="38039"/>
            </a:srgbClr>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2400"/>
              <a:buFont typeface="Roboto"/>
              <a:buNone/>
            </a:pPr>
            <a:r>
              <a:t/>
            </a:r>
            <a:endParaRPr b="0" i="0" sz="2400" u="none" cap="none" strike="noStrike">
              <a:solidFill>
                <a:srgbClr val="435E7C"/>
              </a:solidFill>
              <a:latin typeface="Calibri"/>
              <a:ea typeface="Calibri"/>
              <a:cs typeface="Calibri"/>
              <a:sym typeface="Calibri"/>
            </a:endParaRPr>
          </a:p>
        </p:txBody>
      </p:sp>
      <p:sp>
        <p:nvSpPr>
          <p:cNvPr id="721" name="Google Shape;721;p33"/>
          <p:cNvSpPr txBox="1"/>
          <p:nvPr/>
        </p:nvSpPr>
        <p:spPr>
          <a:xfrm>
            <a:off x="8552999" y="4553620"/>
            <a:ext cx="1467300" cy="6156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DNS Service</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(CoreDNS)</a:t>
            </a:r>
            <a:endParaRPr b="0" i="0" sz="1867" u="none" cap="none" strike="noStrike">
              <a:solidFill>
                <a:srgbClr val="000000"/>
              </a:solidFill>
              <a:latin typeface="Arial"/>
              <a:ea typeface="Arial"/>
              <a:cs typeface="Arial"/>
              <a:sym typeface="Arial"/>
            </a:endParaRPr>
          </a:p>
        </p:txBody>
      </p:sp>
      <p:sp>
        <p:nvSpPr>
          <p:cNvPr id="722" name="Google Shape;722;p33"/>
          <p:cNvSpPr txBox="1"/>
          <p:nvPr/>
        </p:nvSpPr>
        <p:spPr>
          <a:xfrm>
            <a:off x="8776781" y="3527976"/>
            <a:ext cx="1467300" cy="6156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Disaster</a:t>
            </a:r>
            <a:endParaRPr b="1"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Recovery</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(Velero)</a:t>
            </a:r>
            <a:endParaRPr b="0" i="0" sz="1867" u="none" cap="none" strike="noStrike">
              <a:solidFill>
                <a:srgbClr val="000000"/>
              </a:solidFill>
              <a:latin typeface="Arial"/>
              <a:ea typeface="Arial"/>
              <a:cs typeface="Arial"/>
              <a:sym typeface="Arial"/>
            </a:endParaRPr>
          </a:p>
        </p:txBody>
      </p:sp>
      <p:sp>
        <p:nvSpPr>
          <p:cNvPr id="723" name="Google Shape;723;p33"/>
          <p:cNvSpPr txBox="1"/>
          <p:nvPr/>
        </p:nvSpPr>
        <p:spPr>
          <a:xfrm>
            <a:off x="6601243" y="4553620"/>
            <a:ext cx="1467300" cy="451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Ingress</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(Traefik</a:t>
            </a:r>
            <a:r>
              <a:rPr b="1" i="0" lang="en-US" sz="1067" u="none" cap="none" strike="noStrike">
                <a:solidFill>
                  <a:srgbClr val="435E7C"/>
                </a:solidFill>
                <a:latin typeface="Calibri"/>
                <a:ea typeface="Calibri"/>
                <a:cs typeface="Calibri"/>
                <a:sym typeface="Calibri"/>
              </a:rPr>
              <a:t>)</a:t>
            </a:r>
            <a:endParaRPr b="1" i="0" sz="1067" u="none" cap="none" strike="noStrike">
              <a:solidFill>
                <a:srgbClr val="435E7C"/>
              </a:solidFill>
              <a:latin typeface="Calibri"/>
              <a:ea typeface="Calibri"/>
              <a:cs typeface="Calibri"/>
              <a:sym typeface="Calibri"/>
            </a:endParaRPr>
          </a:p>
        </p:txBody>
      </p:sp>
      <p:sp>
        <p:nvSpPr>
          <p:cNvPr id="724" name="Google Shape;724;p33"/>
          <p:cNvSpPr txBox="1"/>
          <p:nvPr/>
        </p:nvSpPr>
        <p:spPr>
          <a:xfrm>
            <a:off x="6783024" y="2759319"/>
            <a:ext cx="1809300" cy="451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Logging</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(Fluentbit, Elastic,</a:t>
            </a:r>
            <a:endParaRPr b="0"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0" i="0" lang="en-US" sz="1067" u="none" cap="none" strike="noStrike">
                <a:solidFill>
                  <a:srgbClr val="435E7C"/>
                </a:solidFill>
                <a:latin typeface="Calibri"/>
                <a:ea typeface="Calibri"/>
                <a:cs typeface="Calibri"/>
                <a:sym typeface="Calibri"/>
              </a:rPr>
              <a:t>Kibana)</a:t>
            </a:r>
            <a:endParaRPr b="0" i="0" sz="1867" u="none" cap="none" strike="noStrike">
              <a:solidFill>
                <a:srgbClr val="000000"/>
              </a:solidFill>
              <a:latin typeface="Arial"/>
              <a:ea typeface="Arial"/>
              <a:cs typeface="Arial"/>
              <a:sym typeface="Arial"/>
            </a:endParaRPr>
          </a:p>
        </p:txBody>
      </p:sp>
      <p:sp>
        <p:nvSpPr>
          <p:cNvPr id="725" name="Google Shape;725;p33"/>
          <p:cNvSpPr txBox="1"/>
          <p:nvPr/>
        </p:nvSpPr>
        <p:spPr>
          <a:xfrm>
            <a:off x="6440921" y="3609961"/>
            <a:ext cx="1467300" cy="4473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ServiceMesh</a:t>
            </a:r>
            <a:endParaRPr b="0" i="0" sz="1867" u="none" cap="none" strike="noStrike">
              <a:solidFill>
                <a:srgbClr val="000000"/>
              </a:solidFill>
              <a:latin typeface="Arial"/>
              <a:ea typeface="Arial"/>
              <a:cs typeface="Arial"/>
              <a:sym typeface="Arial"/>
            </a:endParaRPr>
          </a:p>
        </p:txBody>
      </p:sp>
      <p:cxnSp>
        <p:nvCxnSpPr>
          <p:cNvPr id="726" name="Google Shape;726;p33"/>
          <p:cNvCxnSpPr/>
          <p:nvPr/>
        </p:nvCxnSpPr>
        <p:spPr>
          <a:xfrm flipH="1" rot="10800000">
            <a:off x="8958453" y="3007132"/>
            <a:ext cx="757200" cy="554700"/>
          </a:xfrm>
          <a:prstGeom prst="straightConnector1">
            <a:avLst/>
          </a:prstGeom>
          <a:noFill/>
          <a:ln cap="rnd" cmpd="sng" w="19050">
            <a:solidFill>
              <a:srgbClr val="D9D2E9"/>
            </a:solidFill>
            <a:prstDash val="solid"/>
            <a:round/>
            <a:headEnd len="sm" w="sm" type="none"/>
            <a:tailEnd len="sm" w="sm" type="none"/>
          </a:ln>
        </p:spPr>
      </p:cxnSp>
      <p:cxnSp>
        <p:nvCxnSpPr>
          <p:cNvPr id="727" name="Google Shape;727;p33"/>
          <p:cNvCxnSpPr>
            <a:endCxn id="720" idx="5"/>
          </p:cNvCxnSpPr>
          <p:nvPr/>
        </p:nvCxnSpPr>
        <p:spPr>
          <a:xfrm>
            <a:off x="9123127" y="4256917"/>
            <a:ext cx="990300" cy="282900"/>
          </a:xfrm>
          <a:prstGeom prst="straightConnector1">
            <a:avLst/>
          </a:prstGeom>
          <a:noFill/>
          <a:ln cap="rnd" cmpd="sng" w="19050">
            <a:solidFill>
              <a:srgbClr val="D9D2E9"/>
            </a:solidFill>
            <a:prstDash val="solid"/>
            <a:round/>
            <a:headEnd len="sm" w="sm" type="none"/>
            <a:tailEnd len="sm" w="sm" type="none"/>
          </a:ln>
        </p:spPr>
      </p:cxnSp>
      <p:cxnSp>
        <p:nvCxnSpPr>
          <p:cNvPr id="728" name="Google Shape;728;p33"/>
          <p:cNvCxnSpPr/>
          <p:nvPr/>
        </p:nvCxnSpPr>
        <p:spPr>
          <a:xfrm flipH="1">
            <a:off x="6562332" y="4263337"/>
            <a:ext cx="938400" cy="255600"/>
          </a:xfrm>
          <a:prstGeom prst="straightConnector1">
            <a:avLst/>
          </a:prstGeom>
          <a:noFill/>
          <a:ln cap="rnd" cmpd="sng" w="19050">
            <a:solidFill>
              <a:srgbClr val="D9D2E9"/>
            </a:solidFill>
            <a:prstDash val="solid"/>
            <a:round/>
            <a:headEnd len="sm" w="sm" type="none"/>
            <a:tailEnd len="sm" w="sm" type="none"/>
          </a:ln>
        </p:spPr>
      </p:cxnSp>
      <p:cxnSp>
        <p:nvCxnSpPr>
          <p:cNvPr id="729" name="Google Shape;729;p33"/>
          <p:cNvCxnSpPr/>
          <p:nvPr/>
        </p:nvCxnSpPr>
        <p:spPr>
          <a:xfrm rot="10800000">
            <a:off x="6916581" y="3003460"/>
            <a:ext cx="746700" cy="554700"/>
          </a:xfrm>
          <a:prstGeom prst="straightConnector1">
            <a:avLst/>
          </a:prstGeom>
          <a:noFill/>
          <a:ln cap="rnd" cmpd="sng" w="19050">
            <a:solidFill>
              <a:srgbClr val="D9D2E9"/>
            </a:solidFill>
            <a:prstDash val="solid"/>
            <a:round/>
            <a:headEnd len="sm" w="sm" type="none"/>
            <a:tailEnd len="sm" w="sm" type="none"/>
          </a:ln>
        </p:spPr>
      </p:cxnSp>
      <p:cxnSp>
        <p:nvCxnSpPr>
          <p:cNvPr id="730" name="Google Shape;730;p33"/>
          <p:cNvCxnSpPr/>
          <p:nvPr/>
        </p:nvCxnSpPr>
        <p:spPr>
          <a:xfrm flipH="1">
            <a:off x="7543195" y="4816469"/>
            <a:ext cx="408300" cy="909300"/>
          </a:xfrm>
          <a:prstGeom prst="straightConnector1">
            <a:avLst/>
          </a:prstGeom>
          <a:noFill/>
          <a:ln cap="rnd" cmpd="sng" w="19050">
            <a:solidFill>
              <a:srgbClr val="D9D2E9"/>
            </a:solidFill>
            <a:prstDash val="solid"/>
            <a:round/>
            <a:headEnd len="sm" w="sm" type="none"/>
            <a:tailEnd len="sm" w="sm" type="none"/>
          </a:ln>
        </p:spPr>
      </p:cxnSp>
      <p:cxnSp>
        <p:nvCxnSpPr>
          <p:cNvPr id="731" name="Google Shape;731;p33"/>
          <p:cNvCxnSpPr/>
          <p:nvPr/>
        </p:nvCxnSpPr>
        <p:spPr>
          <a:xfrm>
            <a:off x="8662716" y="4820141"/>
            <a:ext cx="436800" cy="909300"/>
          </a:xfrm>
          <a:prstGeom prst="straightConnector1">
            <a:avLst/>
          </a:prstGeom>
          <a:noFill/>
          <a:ln cap="rnd" cmpd="sng" w="19050">
            <a:solidFill>
              <a:srgbClr val="D9D2E9"/>
            </a:solidFill>
            <a:prstDash val="solid"/>
            <a:round/>
            <a:headEnd len="sm" w="sm" type="none"/>
            <a:tailEnd len="sm" w="sm" type="none"/>
          </a:ln>
        </p:spPr>
      </p:cxnSp>
      <p:sp>
        <p:nvSpPr>
          <p:cNvPr id="732" name="Google Shape;732;p33"/>
          <p:cNvSpPr txBox="1"/>
          <p:nvPr/>
        </p:nvSpPr>
        <p:spPr>
          <a:xfrm>
            <a:off x="7292213" y="5448455"/>
            <a:ext cx="2048100" cy="28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333"/>
              <a:buFont typeface="Calibri"/>
              <a:buNone/>
            </a:pPr>
            <a:r>
              <a:rPr b="1" i="0" lang="en-US" sz="1333" u="none" cap="none" strike="noStrike">
                <a:solidFill>
                  <a:srgbClr val="435E7C"/>
                </a:solidFill>
                <a:latin typeface="Calibri"/>
                <a:ea typeface="Calibri"/>
                <a:cs typeface="Calibri"/>
                <a:sym typeface="Calibri"/>
              </a:rPr>
              <a:t>ADD-ONS</a:t>
            </a:r>
            <a:endParaRPr b="0" i="0" sz="1867" u="none" cap="none" strike="noStrike">
              <a:solidFill>
                <a:srgbClr val="000000"/>
              </a:solidFill>
              <a:latin typeface="Arial"/>
              <a:ea typeface="Arial"/>
              <a:cs typeface="Arial"/>
              <a:sym typeface="Arial"/>
            </a:endParaRPr>
          </a:p>
        </p:txBody>
      </p:sp>
      <p:sp>
        <p:nvSpPr>
          <p:cNvPr id="733" name="Google Shape;733;p33"/>
          <p:cNvSpPr/>
          <p:nvPr/>
        </p:nvSpPr>
        <p:spPr>
          <a:xfrm>
            <a:off x="7500732" y="3243323"/>
            <a:ext cx="1622400" cy="1580400"/>
          </a:xfrm>
          <a:custGeom>
            <a:rect b="b" l="l" r="r" t="t"/>
            <a:pathLst>
              <a:path extrusionOk="0" h="120000" w="120000">
                <a:moveTo>
                  <a:pt x="60000" y="0"/>
                </a:moveTo>
                <a:lnTo>
                  <a:pt x="12022" y="23623"/>
                </a:lnTo>
                <a:lnTo>
                  <a:pt x="0" y="77335"/>
                </a:lnTo>
                <a:lnTo>
                  <a:pt x="33320" y="120000"/>
                </a:lnTo>
                <a:lnTo>
                  <a:pt x="86793" y="120000"/>
                </a:lnTo>
                <a:lnTo>
                  <a:pt x="120000" y="77335"/>
                </a:lnTo>
                <a:lnTo>
                  <a:pt x="108091" y="23623"/>
                </a:lnTo>
                <a:lnTo>
                  <a:pt x="60000" y="0"/>
                </a:lnTo>
                <a:close/>
              </a:path>
            </a:pathLst>
          </a:custGeom>
          <a:solidFill>
            <a:srgbClr val="5B40BA"/>
          </a:solidFill>
          <a:ln cap="flat" cmpd="sng" w="9525">
            <a:solidFill>
              <a:srgbClr val="D9D2E9">
                <a:alpha val="0"/>
              </a:srgbClr>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2400"/>
              <a:buFont typeface="Roboto"/>
              <a:buNone/>
            </a:pPr>
            <a:r>
              <a:t/>
            </a:r>
            <a:endParaRPr b="0" i="0" sz="2400" u="none" cap="none" strike="noStrike">
              <a:solidFill>
                <a:srgbClr val="435E7C"/>
              </a:solidFill>
              <a:latin typeface="Calibri"/>
              <a:ea typeface="Calibri"/>
              <a:cs typeface="Calibri"/>
              <a:sym typeface="Calibri"/>
            </a:endParaRPr>
          </a:p>
        </p:txBody>
      </p:sp>
      <p:sp>
        <p:nvSpPr>
          <p:cNvPr id="734" name="Google Shape;734;p33"/>
          <p:cNvSpPr txBox="1"/>
          <p:nvPr/>
        </p:nvSpPr>
        <p:spPr>
          <a:xfrm>
            <a:off x="7657171" y="3454137"/>
            <a:ext cx="1317900" cy="5337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333"/>
              <a:buFont typeface="Calibri"/>
              <a:buNone/>
            </a:pPr>
            <a:r>
              <a:rPr b="1" i="0" lang="en-US" sz="1333" u="none" cap="none" strike="noStrike">
                <a:solidFill>
                  <a:srgbClr val="FFFFFF"/>
                </a:solidFill>
                <a:latin typeface="Calibri"/>
                <a:ea typeface="Calibri"/>
                <a:cs typeface="Calibri"/>
                <a:sym typeface="Calibri"/>
              </a:rPr>
              <a:t>PURE KUBERNETES</a:t>
            </a:r>
            <a:endParaRPr b="0" i="0" sz="1867" u="none" cap="none" strike="noStrike">
              <a:solidFill>
                <a:srgbClr val="000000"/>
              </a:solidFill>
              <a:latin typeface="Arial"/>
              <a:ea typeface="Arial"/>
              <a:cs typeface="Arial"/>
              <a:sym typeface="Arial"/>
            </a:endParaRPr>
          </a:p>
        </p:txBody>
      </p:sp>
      <p:sp>
        <p:nvSpPr>
          <p:cNvPr id="735" name="Google Shape;735;p33"/>
          <p:cNvSpPr txBox="1"/>
          <p:nvPr/>
        </p:nvSpPr>
        <p:spPr>
          <a:xfrm>
            <a:off x="7139837" y="3988333"/>
            <a:ext cx="2352900" cy="6156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067"/>
              <a:buFont typeface="Calibri"/>
              <a:buNone/>
            </a:pPr>
            <a:r>
              <a:rPr b="0" i="0" lang="en-US" sz="1067" u="none" cap="none" strike="noStrike">
                <a:solidFill>
                  <a:srgbClr val="FFFFFF"/>
                </a:solidFill>
                <a:latin typeface="Calibri"/>
                <a:ea typeface="Calibri"/>
                <a:cs typeface="Calibri"/>
                <a:sym typeface="Calibri"/>
              </a:rPr>
              <a:t>Control Plane | etcd </a:t>
            </a:r>
            <a:br>
              <a:rPr b="0" i="0" lang="en-US" sz="1067" u="none" cap="none" strike="noStrike">
                <a:solidFill>
                  <a:srgbClr val="FFFFFF"/>
                </a:solidFill>
                <a:latin typeface="Calibri"/>
                <a:ea typeface="Calibri"/>
                <a:cs typeface="Calibri"/>
                <a:sym typeface="Calibri"/>
              </a:rPr>
            </a:br>
            <a:r>
              <a:rPr b="0" i="0" lang="en-US" sz="1067" u="none" cap="none" strike="noStrike">
                <a:solidFill>
                  <a:srgbClr val="FFFFFF"/>
                </a:solidFill>
                <a:latin typeface="Calibri"/>
                <a:ea typeface="Calibri"/>
                <a:cs typeface="Calibri"/>
                <a:sym typeface="Calibri"/>
              </a:rPr>
              <a:t>Containerd | Ansible  </a:t>
            </a:r>
            <a:endParaRPr b="0" i="0" sz="1867"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67"/>
              <a:buFont typeface="Calibri"/>
              <a:buNone/>
            </a:pPr>
            <a:r>
              <a:rPr b="0" i="0" lang="en-US" sz="1067" u="none" cap="none" strike="noStrike">
                <a:solidFill>
                  <a:srgbClr val="FFFFFF"/>
                </a:solidFill>
                <a:latin typeface="Calibri"/>
                <a:ea typeface="Calibri"/>
                <a:cs typeface="Calibri"/>
                <a:sym typeface="Calibri"/>
              </a:rPr>
              <a:t>Calico | Terraform</a:t>
            </a:r>
            <a:endParaRPr b="0" i="0" sz="1067" u="none" cap="none" strike="noStrike">
              <a:solidFill>
                <a:srgbClr val="FFFFFF"/>
              </a:solidFill>
              <a:latin typeface="Calibri"/>
              <a:ea typeface="Calibri"/>
              <a:cs typeface="Calibri"/>
              <a:sym typeface="Calibri"/>
            </a:endParaRPr>
          </a:p>
        </p:txBody>
      </p:sp>
      <p:cxnSp>
        <p:nvCxnSpPr>
          <p:cNvPr id="736" name="Google Shape;736;p33"/>
          <p:cNvCxnSpPr/>
          <p:nvPr/>
        </p:nvCxnSpPr>
        <p:spPr>
          <a:xfrm flipH="1" rot="10800000">
            <a:off x="8301408" y="2296799"/>
            <a:ext cx="41100" cy="928800"/>
          </a:xfrm>
          <a:prstGeom prst="straightConnector1">
            <a:avLst/>
          </a:prstGeom>
          <a:noFill/>
          <a:ln cap="rnd" cmpd="sng" w="19050">
            <a:solidFill>
              <a:srgbClr val="D9D2E9"/>
            </a:solidFill>
            <a:prstDash val="solid"/>
            <a:round/>
            <a:headEnd len="sm" w="sm" type="none"/>
            <a:tailEnd len="sm" w="sm" type="none"/>
          </a:ln>
        </p:spPr>
      </p:cxnSp>
      <p:sp>
        <p:nvSpPr>
          <p:cNvPr id="737" name="Google Shape;737;p33"/>
          <p:cNvSpPr txBox="1"/>
          <p:nvPr/>
        </p:nvSpPr>
        <p:spPr>
          <a:xfrm>
            <a:off x="7555459" y="4935307"/>
            <a:ext cx="1467300" cy="451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Load Balancer</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(Metal-LB</a:t>
            </a:r>
            <a:r>
              <a:rPr b="1" i="0" lang="en-US" sz="1067" u="none" cap="none" strike="noStrike">
                <a:solidFill>
                  <a:srgbClr val="435E7C"/>
                </a:solidFill>
                <a:latin typeface="Calibri"/>
                <a:ea typeface="Calibri"/>
                <a:cs typeface="Calibri"/>
                <a:sym typeface="Calibri"/>
              </a:rPr>
              <a:t>)</a:t>
            </a:r>
            <a:endParaRPr b="1" i="0" sz="1067" u="none" cap="none" strike="noStrike">
              <a:solidFill>
                <a:srgbClr val="435E7C"/>
              </a:solidFill>
              <a:latin typeface="Calibri"/>
              <a:ea typeface="Calibri"/>
              <a:cs typeface="Calibri"/>
              <a:sym typeface="Calibri"/>
            </a:endParaRPr>
          </a:p>
        </p:txBody>
      </p:sp>
      <p:pic>
        <p:nvPicPr>
          <p:cNvPr id="738" name="Google Shape;738;p33"/>
          <p:cNvPicPr preferRelativeResize="0"/>
          <p:nvPr/>
        </p:nvPicPr>
        <p:blipFill rotWithShape="1">
          <a:blip r:embed="rId3">
            <a:alphaModFix/>
          </a:blip>
          <a:srcRect b="0" l="0" r="0" t="0"/>
          <a:stretch/>
        </p:blipFill>
        <p:spPr>
          <a:xfrm>
            <a:off x="3255243" y="2851848"/>
            <a:ext cx="1297399" cy="1026385"/>
          </a:xfrm>
          <a:prstGeom prst="rect">
            <a:avLst/>
          </a:prstGeom>
          <a:noFill/>
          <a:ln>
            <a:noFill/>
          </a:ln>
        </p:spPr>
      </p:pic>
      <p:pic>
        <p:nvPicPr>
          <p:cNvPr id="739" name="Google Shape;739;p33"/>
          <p:cNvPicPr preferRelativeResize="0"/>
          <p:nvPr/>
        </p:nvPicPr>
        <p:blipFill rotWithShape="1">
          <a:blip r:embed="rId4">
            <a:alphaModFix/>
          </a:blip>
          <a:srcRect b="0" l="0" r="0" t="0"/>
          <a:stretch/>
        </p:blipFill>
        <p:spPr>
          <a:xfrm>
            <a:off x="936767" y="2860895"/>
            <a:ext cx="2015988" cy="1007994"/>
          </a:xfrm>
          <a:prstGeom prst="rect">
            <a:avLst/>
          </a:prstGeom>
          <a:noFill/>
          <a:ln>
            <a:noFill/>
          </a:ln>
        </p:spPr>
      </p:pic>
      <p:sp>
        <p:nvSpPr>
          <p:cNvPr id="740" name="Google Shape;740;p33"/>
          <p:cNvSpPr/>
          <p:nvPr/>
        </p:nvSpPr>
        <p:spPr>
          <a:xfrm>
            <a:off x="609606" y="1721250"/>
            <a:ext cx="4270200" cy="646200"/>
          </a:xfrm>
          <a:prstGeom prst="rect">
            <a:avLst/>
          </a:prstGeom>
          <a:solidFill>
            <a:srgbClr val="7D58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D50FF"/>
              </a:buClr>
              <a:buSzPts val="1800"/>
              <a:buFont typeface="Roboto"/>
              <a:buNone/>
            </a:pPr>
            <a:r>
              <a:rPr b="1" i="0" lang="en-US" sz="1800" u="none" cap="none" strike="noStrike">
                <a:solidFill>
                  <a:srgbClr val="FFFFFF"/>
                </a:solidFill>
                <a:latin typeface="Roboto"/>
                <a:ea typeface="Roboto"/>
                <a:cs typeface="Roboto"/>
                <a:sym typeface="Roboto"/>
              </a:rPr>
              <a:t>Industry Standard Provisioning and Automated Configuration Management</a:t>
            </a:r>
            <a:endParaRPr b="1" i="0" sz="1800" u="none" cap="none" strike="noStrike">
              <a:solidFill>
                <a:srgbClr val="FFFFFF"/>
              </a:solidFill>
              <a:latin typeface="Roboto"/>
              <a:ea typeface="Roboto"/>
              <a:cs typeface="Roboto"/>
              <a:sym typeface="Roboto"/>
            </a:endParaRPr>
          </a:p>
        </p:txBody>
      </p:sp>
      <p:cxnSp>
        <p:nvCxnSpPr>
          <p:cNvPr id="741" name="Google Shape;741;p33"/>
          <p:cNvCxnSpPr/>
          <p:nvPr/>
        </p:nvCxnSpPr>
        <p:spPr>
          <a:xfrm>
            <a:off x="609600" y="2514601"/>
            <a:ext cx="4270200" cy="26700"/>
          </a:xfrm>
          <a:prstGeom prst="straightConnector1">
            <a:avLst/>
          </a:prstGeom>
          <a:noFill/>
          <a:ln cap="flat" cmpd="sng" w="9525">
            <a:solidFill>
              <a:srgbClr val="9790B7"/>
            </a:solidFill>
            <a:prstDash val="dot"/>
            <a:round/>
            <a:headEnd len="sm" w="sm" type="none"/>
            <a:tailEnd len="sm" w="sm" type="none"/>
          </a:ln>
        </p:spPr>
      </p:cxnSp>
      <p:sp>
        <p:nvSpPr>
          <p:cNvPr id="742" name="Google Shape;742;p33"/>
          <p:cNvSpPr txBox="1"/>
          <p:nvPr/>
        </p:nvSpPr>
        <p:spPr>
          <a:xfrm>
            <a:off x="8045175" y="2722775"/>
            <a:ext cx="1703400" cy="451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Monitoring</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(Prometheus,</a:t>
            </a:r>
            <a:endParaRPr b="0"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0" i="0" lang="en-US" sz="1067" u="none" cap="none" strike="noStrike">
                <a:solidFill>
                  <a:srgbClr val="435E7C"/>
                </a:solidFill>
                <a:latin typeface="Calibri"/>
                <a:ea typeface="Calibri"/>
                <a:cs typeface="Calibri"/>
                <a:sym typeface="Calibri"/>
              </a:rPr>
              <a:t>Grafana)</a:t>
            </a:r>
            <a:endParaRPr b="0" i="0" sz="1867" u="none" cap="none" strike="noStrike">
              <a:solidFill>
                <a:srgbClr val="000000"/>
              </a:solidFill>
              <a:latin typeface="Arial"/>
              <a:ea typeface="Arial"/>
              <a:cs typeface="Arial"/>
              <a:sym typeface="Arial"/>
            </a:endParaRPr>
          </a:p>
        </p:txBody>
      </p:sp>
      <p:pic>
        <p:nvPicPr>
          <p:cNvPr id="743" name="Google Shape;743;p33"/>
          <p:cNvPicPr preferRelativeResize="0"/>
          <p:nvPr/>
        </p:nvPicPr>
        <p:blipFill rotWithShape="1">
          <a:blip r:embed="rId5">
            <a:alphaModFix/>
          </a:blip>
          <a:srcRect b="0" l="0" r="10" t="0"/>
          <a:stretch/>
        </p:blipFill>
        <p:spPr>
          <a:xfrm>
            <a:off x="609600" y="5169225"/>
            <a:ext cx="1261656" cy="1261719"/>
          </a:xfrm>
          <a:prstGeom prst="rect">
            <a:avLst/>
          </a:prstGeom>
          <a:noFill/>
          <a:ln>
            <a:noFill/>
          </a:ln>
        </p:spPr>
      </p:pic>
      <p:sp>
        <p:nvSpPr>
          <p:cNvPr id="744" name="Google Shape;744;p33"/>
          <p:cNvSpPr/>
          <p:nvPr/>
        </p:nvSpPr>
        <p:spPr>
          <a:xfrm>
            <a:off x="609891" y="4480079"/>
            <a:ext cx="4270200" cy="369300"/>
          </a:xfrm>
          <a:prstGeom prst="rect">
            <a:avLst/>
          </a:prstGeom>
          <a:solidFill>
            <a:srgbClr val="7D58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D50FF"/>
              </a:buClr>
              <a:buSzPts val="1800"/>
              <a:buFont typeface="Roboto"/>
              <a:buNone/>
            </a:pPr>
            <a:r>
              <a:rPr b="1" i="0" lang="en-US" sz="1800" u="none" cap="none" strike="noStrike">
                <a:solidFill>
                  <a:srgbClr val="F3F3F3"/>
                </a:solidFill>
                <a:latin typeface="Roboto"/>
                <a:ea typeface="Roboto"/>
                <a:cs typeface="Roboto"/>
                <a:sym typeface="Roboto"/>
              </a:rPr>
              <a:t>CNCF Certified Kubernetes Partner</a:t>
            </a:r>
            <a:endParaRPr b="1" i="0" sz="1800" u="none" cap="none" strike="noStrike">
              <a:solidFill>
                <a:srgbClr val="F3F3F3"/>
              </a:solidFill>
              <a:latin typeface="Roboto"/>
              <a:ea typeface="Roboto"/>
              <a:cs typeface="Roboto"/>
              <a:sym typeface="Roboto"/>
            </a:endParaRPr>
          </a:p>
        </p:txBody>
      </p:sp>
      <p:cxnSp>
        <p:nvCxnSpPr>
          <p:cNvPr id="745" name="Google Shape;745;p33"/>
          <p:cNvCxnSpPr/>
          <p:nvPr/>
        </p:nvCxnSpPr>
        <p:spPr>
          <a:xfrm>
            <a:off x="609600" y="5005225"/>
            <a:ext cx="4270200" cy="26700"/>
          </a:xfrm>
          <a:prstGeom prst="straightConnector1">
            <a:avLst/>
          </a:prstGeom>
          <a:noFill/>
          <a:ln cap="flat" cmpd="sng" w="9525">
            <a:solidFill>
              <a:srgbClr val="9790B7"/>
            </a:solidFill>
            <a:prstDash val="dot"/>
            <a:round/>
            <a:headEnd len="sm" w="sm" type="none"/>
            <a:tailEnd len="sm" w="sm" type="none"/>
          </a:ln>
        </p:spPr>
      </p:cxnSp>
      <p:pic>
        <p:nvPicPr>
          <p:cNvPr id="746" name="Google Shape;746;p33"/>
          <p:cNvPicPr preferRelativeResize="0"/>
          <p:nvPr/>
        </p:nvPicPr>
        <p:blipFill rotWithShape="1">
          <a:blip r:embed="rId6">
            <a:alphaModFix/>
          </a:blip>
          <a:srcRect b="0" l="0" r="0" t="0"/>
          <a:stretch/>
        </p:blipFill>
        <p:spPr>
          <a:xfrm>
            <a:off x="2275502" y="5169225"/>
            <a:ext cx="1261651" cy="1261652"/>
          </a:xfrm>
          <a:prstGeom prst="rect">
            <a:avLst/>
          </a:prstGeom>
          <a:noFill/>
          <a:ln>
            <a:noFill/>
          </a:ln>
        </p:spPr>
      </p:pic>
      <p:pic>
        <p:nvPicPr>
          <p:cNvPr id="747" name="Google Shape;747;p33"/>
          <p:cNvPicPr preferRelativeResize="0"/>
          <p:nvPr/>
        </p:nvPicPr>
        <p:blipFill rotWithShape="1">
          <a:blip r:embed="rId7">
            <a:alphaModFix/>
          </a:blip>
          <a:srcRect b="0" l="0" r="0" t="0"/>
          <a:stretch/>
        </p:blipFill>
        <p:spPr>
          <a:xfrm>
            <a:off x="3941400" y="5169225"/>
            <a:ext cx="938400" cy="126810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34"/>
          <p:cNvSpPr txBox="1"/>
          <p:nvPr>
            <p:ph type="title"/>
          </p:nvPr>
        </p:nvSpPr>
        <p:spPr>
          <a:xfrm>
            <a:off x="609600" y="609600"/>
            <a:ext cx="9810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sz="3000"/>
              <a:t>D2iQ Konvoy Delivers Certified Integrated Automation</a:t>
            </a:r>
            <a:endParaRPr sz="3000"/>
          </a:p>
          <a:p>
            <a:pPr indent="0" lvl="0" marL="0" rtl="0" algn="l">
              <a:lnSpc>
                <a:spcPct val="100000"/>
              </a:lnSpc>
              <a:spcBef>
                <a:spcPts val="1600"/>
              </a:spcBef>
              <a:spcAft>
                <a:spcPts val="0"/>
              </a:spcAft>
              <a:buSzPts val="3100"/>
              <a:buNone/>
            </a:pPr>
            <a:r>
              <a:t/>
            </a:r>
            <a:endParaRPr/>
          </a:p>
        </p:txBody>
      </p:sp>
      <p:pic>
        <p:nvPicPr>
          <p:cNvPr id="753" name="Google Shape;753;p34"/>
          <p:cNvPicPr preferRelativeResize="0"/>
          <p:nvPr/>
        </p:nvPicPr>
        <p:blipFill rotWithShape="1">
          <a:blip r:embed="rId3">
            <a:alphaModFix/>
          </a:blip>
          <a:srcRect b="0" l="0" r="0" t="0"/>
          <a:stretch/>
        </p:blipFill>
        <p:spPr>
          <a:xfrm>
            <a:off x="3255243" y="2851848"/>
            <a:ext cx="1297399" cy="1026385"/>
          </a:xfrm>
          <a:prstGeom prst="rect">
            <a:avLst/>
          </a:prstGeom>
          <a:noFill/>
          <a:ln>
            <a:noFill/>
          </a:ln>
        </p:spPr>
      </p:pic>
      <p:pic>
        <p:nvPicPr>
          <p:cNvPr id="754" name="Google Shape;754;p34"/>
          <p:cNvPicPr preferRelativeResize="0"/>
          <p:nvPr/>
        </p:nvPicPr>
        <p:blipFill rotWithShape="1">
          <a:blip r:embed="rId4">
            <a:alphaModFix/>
          </a:blip>
          <a:srcRect b="0" l="0" r="0" t="0"/>
          <a:stretch/>
        </p:blipFill>
        <p:spPr>
          <a:xfrm>
            <a:off x="936767" y="2860895"/>
            <a:ext cx="2015988" cy="1007994"/>
          </a:xfrm>
          <a:prstGeom prst="rect">
            <a:avLst/>
          </a:prstGeom>
          <a:noFill/>
          <a:ln>
            <a:noFill/>
          </a:ln>
        </p:spPr>
      </p:pic>
      <p:sp>
        <p:nvSpPr>
          <p:cNvPr id="755" name="Google Shape;755;p34"/>
          <p:cNvSpPr/>
          <p:nvPr/>
        </p:nvSpPr>
        <p:spPr>
          <a:xfrm>
            <a:off x="609606" y="1721250"/>
            <a:ext cx="4270200" cy="646200"/>
          </a:xfrm>
          <a:prstGeom prst="rect">
            <a:avLst/>
          </a:prstGeom>
          <a:solidFill>
            <a:srgbClr val="7D58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D50FF"/>
              </a:buClr>
              <a:buSzPts val="1800"/>
              <a:buFont typeface="Roboto"/>
              <a:buNone/>
            </a:pPr>
            <a:r>
              <a:rPr b="1" i="0" lang="en-US" sz="1800" u="none" cap="none" strike="noStrike">
                <a:solidFill>
                  <a:srgbClr val="FFFFFF"/>
                </a:solidFill>
                <a:latin typeface="Roboto"/>
                <a:ea typeface="Roboto"/>
                <a:cs typeface="Roboto"/>
                <a:sym typeface="Roboto"/>
              </a:rPr>
              <a:t>Industry Standard Provisioning and Automated Configuration Management</a:t>
            </a:r>
            <a:endParaRPr b="1" i="0" sz="1800" u="none" cap="none" strike="noStrike">
              <a:solidFill>
                <a:srgbClr val="FFFFFF"/>
              </a:solidFill>
              <a:latin typeface="Roboto"/>
              <a:ea typeface="Roboto"/>
              <a:cs typeface="Roboto"/>
              <a:sym typeface="Roboto"/>
            </a:endParaRPr>
          </a:p>
        </p:txBody>
      </p:sp>
      <p:cxnSp>
        <p:nvCxnSpPr>
          <p:cNvPr id="756" name="Google Shape;756;p34"/>
          <p:cNvCxnSpPr/>
          <p:nvPr/>
        </p:nvCxnSpPr>
        <p:spPr>
          <a:xfrm>
            <a:off x="609600" y="2514601"/>
            <a:ext cx="4270200" cy="26700"/>
          </a:xfrm>
          <a:prstGeom prst="straightConnector1">
            <a:avLst/>
          </a:prstGeom>
          <a:noFill/>
          <a:ln cap="flat" cmpd="sng" w="9525">
            <a:solidFill>
              <a:srgbClr val="9790B7"/>
            </a:solidFill>
            <a:prstDash val="dot"/>
            <a:round/>
            <a:headEnd len="sm" w="sm" type="none"/>
            <a:tailEnd len="sm" w="sm" type="none"/>
          </a:ln>
        </p:spPr>
      </p:cxnSp>
      <p:pic>
        <p:nvPicPr>
          <p:cNvPr id="757" name="Google Shape;757;p34"/>
          <p:cNvPicPr preferRelativeResize="0"/>
          <p:nvPr/>
        </p:nvPicPr>
        <p:blipFill rotWithShape="1">
          <a:blip r:embed="rId5">
            <a:alphaModFix/>
          </a:blip>
          <a:srcRect b="0" l="0" r="10" t="0"/>
          <a:stretch/>
        </p:blipFill>
        <p:spPr>
          <a:xfrm>
            <a:off x="609600" y="5169225"/>
            <a:ext cx="1261656" cy="1261719"/>
          </a:xfrm>
          <a:prstGeom prst="rect">
            <a:avLst/>
          </a:prstGeom>
          <a:noFill/>
          <a:ln>
            <a:noFill/>
          </a:ln>
        </p:spPr>
      </p:pic>
      <p:sp>
        <p:nvSpPr>
          <p:cNvPr id="758" name="Google Shape;758;p34"/>
          <p:cNvSpPr/>
          <p:nvPr/>
        </p:nvSpPr>
        <p:spPr>
          <a:xfrm>
            <a:off x="609891" y="4480079"/>
            <a:ext cx="4270200" cy="369300"/>
          </a:xfrm>
          <a:prstGeom prst="rect">
            <a:avLst/>
          </a:prstGeom>
          <a:solidFill>
            <a:srgbClr val="7D58FF"/>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7D50FF"/>
              </a:buClr>
              <a:buSzPts val="1800"/>
              <a:buFont typeface="Roboto"/>
              <a:buNone/>
            </a:pPr>
            <a:r>
              <a:rPr b="1" i="0" lang="en-US" sz="1800" u="none" cap="none" strike="noStrike">
                <a:solidFill>
                  <a:srgbClr val="F3F3F3"/>
                </a:solidFill>
                <a:latin typeface="Roboto"/>
                <a:ea typeface="Roboto"/>
                <a:cs typeface="Roboto"/>
                <a:sym typeface="Roboto"/>
              </a:rPr>
              <a:t>CNCF Certified Kubernetes Partner</a:t>
            </a:r>
            <a:endParaRPr b="1" i="0" sz="1800" u="none" cap="none" strike="noStrike">
              <a:solidFill>
                <a:srgbClr val="F3F3F3"/>
              </a:solidFill>
              <a:latin typeface="Roboto"/>
              <a:ea typeface="Roboto"/>
              <a:cs typeface="Roboto"/>
              <a:sym typeface="Roboto"/>
            </a:endParaRPr>
          </a:p>
        </p:txBody>
      </p:sp>
      <p:cxnSp>
        <p:nvCxnSpPr>
          <p:cNvPr id="759" name="Google Shape;759;p34"/>
          <p:cNvCxnSpPr/>
          <p:nvPr/>
        </p:nvCxnSpPr>
        <p:spPr>
          <a:xfrm>
            <a:off x="609600" y="5005225"/>
            <a:ext cx="4270200" cy="26700"/>
          </a:xfrm>
          <a:prstGeom prst="straightConnector1">
            <a:avLst/>
          </a:prstGeom>
          <a:noFill/>
          <a:ln cap="flat" cmpd="sng" w="9525">
            <a:solidFill>
              <a:srgbClr val="9790B7"/>
            </a:solidFill>
            <a:prstDash val="dot"/>
            <a:round/>
            <a:headEnd len="sm" w="sm" type="none"/>
            <a:tailEnd len="sm" w="sm" type="none"/>
          </a:ln>
        </p:spPr>
      </p:cxnSp>
      <p:pic>
        <p:nvPicPr>
          <p:cNvPr id="760" name="Google Shape;760;p34"/>
          <p:cNvPicPr preferRelativeResize="0"/>
          <p:nvPr/>
        </p:nvPicPr>
        <p:blipFill rotWithShape="1">
          <a:blip r:embed="rId6">
            <a:alphaModFix/>
          </a:blip>
          <a:srcRect b="0" l="0" r="0" t="0"/>
          <a:stretch/>
        </p:blipFill>
        <p:spPr>
          <a:xfrm>
            <a:off x="2275502" y="5169225"/>
            <a:ext cx="1261651" cy="1261652"/>
          </a:xfrm>
          <a:prstGeom prst="rect">
            <a:avLst/>
          </a:prstGeom>
          <a:noFill/>
          <a:ln>
            <a:noFill/>
          </a:ln>
        </p:spPr>
      </p:pic>
      <p:pic>
        <p:nvPicPr>
          <p:cNvPr id="761" name="Google Shape;761;p34"/>
          <p:cNvPicPr preferRelativeResize="0"/>
          <p:nvPr/>
        </p:nvPicPr>
        <p:blipFill rotWithShape="1">
          <a:blip r:embed="rId7">
            <a:alphaModFix/>
          </a:blip>
          <a:srcRect b="0" l="0" r="0" t="0"/>
          <a:stretch/>
        </p:blipFill>
        <p:spPr>
          <a:xfrm>
            <a:off x="3941400" y="5169225"/>
            <a:ext cx="938400" cy="1268108"/>
          </a:xfrm>
          <a:prstGeom prst="rect">
            <a:avLst/>
          </a:prstGeom>
          <a:noFill/>
          <a:ln>
            <a:noFill/>
          </a:ln>
        </p:spPr>
      </p:pic>
      <p:cxnSp>
        <p:nvCxnSpPr>
          <p:cNvPr id="762" name="Google Shape;762;p34"/>
          <p:cNvCxnSpPr/>
          <p:nvPr/>
        </p:nvCxnSpPr>
        <p:spPr>
          <a:xfrm>
            <a:off x="10103424" y="4536692"/>
            <a:ext cx="945900" cy="249900"/>
          </a:xfrm>
          <a:prstGeom prst="straightConnector1">
            <a:avLst/>
          </a:prstGeom>
          <a:noFill/>
          <a:ln cap="rnd" cmpd="sng" w="19050">
            <a:solidFill>
              <a:srgbClr val="D9D2E9"/>
            </a:solidFill>
            <a:prstDash val="solid"/>
            <a:round/>
            <a:headEnd len="sm" w="sm" type="none"/>
            <a:tailEnd len="sm" w="sm" type="none"/>
          </a:ln>
        </p:spPr>
      </p:cxnSp>
      <p:sp>
        <p:nvSpPr>
          <p:cNvPr id="763" name="Google Shape;763;p34"/>
          <p:cNvSpPr/>
          <p:nvPr/>
        </p:nvSpPr>
        <p:spPr>
          <a:xfrm>
            <a:off x="6529056" y="2292484"/>
            <a:ext cx="3574500" cy="3482400"/>
          </a:xfrm>
          <a:custGeom>
            <a:rect b="b" l="l" r="r" t="t"/>
            <a:pathLst>
              <a:path extrusionOk="0" h="120000" w="120000">
                <a:moveTo>
                  <a:pt x="60000" y="0"/>
                </a:moveTo>
                <a:lnTo>
                  <a:pt x="12022" y="23623"/>
                </a:lnTo>
                <a:lnTo>
                  <a:pt x="0" y="77335"/>
                </a:lnTo>
                <a:lnTo>
                  <a:pt x="33320" y="120000"/>
                </a:lnTo>
                <a:lnTo>
                  <a:pt x="86793" y="120000"/>
                </a:lnTo>
                <a:lnTo>
                  <a:pt x="120000" y="77335"/>
                </a:lnTo>
                <a:lnTo>
                  <a:pt x="108091" y="23623"/>
                </a:lnTo>
                <a:lnTo>
                  <a:pt x="60000" y="0"/>
                </a:lnTo>
                <a:close/>
              </a:path>
            </a:pathLst>
          </a:custGeom>
          <a:noFill/>
          <a:ln cap="flat" cmpd="sng" w="28575">
            <a:solidFill>
              <a:srgbClr val="E5EFF8"/>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2400"/>
              <a:buFont typeface="Roboto"/>
              <a:buNone/>
            </a:pPr>
            <a:r>
              <a:t/>
            </a:r>
            <a:endParaRPr b="0" i="0" sz="2400" u="none" cap="none" strike="noStrike">
              <a:solidFill>
                <a:srgbClr val="435E7C"/>
              </a:solidFill>
              <a:latin typeface="Calibri"/>
              <a:ea typeface="Calibri"/>
              <a:cs typeface="Calibri"/>
              <a:sym typeface="Calibri"/>
            </a:endParaRPr>
          </a:p>
        </p:txBody>
      </p:sp>
      <p:sp>
        <p:nvSpPr>
          <p:cNvPr id="764" name="Google Shape;764;p34"/>
          <p:cNvSpPr/>
          <p:nvPr/>
        </p:nvSpPr>
        <p:spPr>
          <a:xfrm>
            <a:off x="5565771" y="1343499"/>
            <a:ext cx="5483700" cy="5342400"/>
          </a:xfrm>
          <a:custGeom>
            <a:rect b="b" l="l" r="r" t="t"/>
            <a:pathLst>
              <a:path extrusionOk="0" h="120000" w="120000">
                <a:moveTo>
                  <a:pt x="60000" y="0"/>
                </a:moveTo>
                <a:lnTo>
                  <a:pt x="12022" y="23623"/>
                </a:lnTo>
                <a:lnTo>
                  <a:pt x="0" y="77335"/>
                </a:lnTo>
                <a:lnTo>
                  <a:pt x="33320" y="120000"/>
                </a:lnTo>
                <a:lnTo>
                  <a:pt x="86793" y="120000"/>
                </a:lnTo>
                <a:lnTo>
                  <a:pt x="120000" y="77335"/>
                </a:lnTo>
                <a:lnTo>
                  <a:pt x="108091" y="23623"/>
                </a:lnTo>
                <a:lnTo>
                  <a:pt x="60000" y="0"/>
                </a:lnTo>
                <a:close/>
              </a:path>
            </a:pathLst>
          </a:custGeom>
          <a:noFill/>
          <a:ln cap="flat" cmpd="sng" w="25400">
            <a:solidFill>
              <a:srgbClr val="D9D2E9"/>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2400"/>
              <a:buFont typeface="Roboto"/>
              <a:buNone/>
            </a:pPr>
            <a:r>
              <a:t/>
            </a:r>
            <a:endParaRPr b="0" i="0" sz="2400" u="none" cap="none" strike="noStrike">
              <a:solidFill>
                <a:srgbClr val="435E7C"/>
              </a:solidFill>
              <a:latin typeface="Calibri"/>
              <a:ea typeface="Calibri"/>
              <a:cs typeface="Calibri"/>
              <a:sym typeface="Calibri"/>
            </a:endParaRPr>
          </a:p>
        </p:txBody>
      </p:sp>
      <p:sp>
        <p:nvSpPr>
          <p:cNvPr id="765" name="Google Shape;765;p34"/>
          <p:cNvSpPr/>
          <p:nvPr/>
        </p:nvSpPr>
        <p:spPr>
          <a:xfrm>
            <a:off x="6519001" y="2282688"/>
            <a:ext cx="3594300" cy="3501900"/>
          </a:xfrm>
          <a:custGeom>
            <a:rect b="b" l="l" r="r" t="t"/>
            <a:pathLst>
              <a:path extrusionOk="0" h="120000" w="120000">
                <a:moveTo>
                  <a:pt x="60000" y="0"/>
                </a:moveTo>
                <a:lnTo>
                  <a:pt x="12022" y="23623"/>
                </a:lnTo>
                <a:lnTo>
                  <a:pt x="0" y="77335"/>
                </a:lnTo>
                <a:lnTo>
                  <a:pt x="33320" y="120000"/>
                </a:lnTo>
                <a:lnTo>
                  <a:pt x="86793" y="120000"/>
                </a:lnTo>
                <a:lnTo>
                  <a:pt x="120000" y="77335"/>
                </a:lnTo>
                <a:lnTo>
                  <a:pt x="108091" y="23623"/>
                </a:lnTo>
                <a:lnTo>
                  <a:pt x="60000" y="0"/>
                </a:lnTo>
                <a:close/>
              </a:path>
            </a:pathLst>
          </a:custGeom>
          <a:solidFill>
            <a:srgbClr val="9351E5">
              <a:alpha val="38039"/>
            </a:srgbClr>
          </a:solidFill>
          <a:ln>
            <a:noFill/>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2400"/>
              <a:buFont typeface="Roboto"/>
              <a:buNone/>
            </a:pPr>
            <a:r>
              <a:t/>
            </a:r>
            <a:endParaRPr b="0" i="0" sz="2400" u="none" cap="none" strike="noStrike">
              <a:solidFill>
                <a:srgbClr val="435E7C"/>
              </a:solidFill>
              <a:latin typeface="Calibri"/>
              <a:ea typeface="Calibri"/>
              <a:cs typeface="Calibri"/>
              <a:sym typeface="Calibri"/>
            </a:endParaRPr>
          </a:p>
        </p:txBody>
      </p:sp>
      <p:sp>
        <p:nvSpPr>
          <p:cNvPr id="766" name="Google Shape;766;p34"/>
          <p:cNvSpPr txBox="1"/>
          <p:nvPr/>
        </p:nvSpPr>
        <p:spPr>
          <a:xfrm>
            <a:off x="7292203" y="6325803"/>
            <a:ext cx="2048100" cy="328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333"/>
              <a:buFont typeface="Calibri"/>
              <a:buNone/>
            </a:pPr>
            <a:r>
              <a:rPr b="1" i="0" lang="en-US" sz="1333" u="none" cap="none" strike="noStrike">
                <a:solidFill>
                  <a:srgbClr val="435E7C"/>
                </a:solidFill>
                <a:latin typeface="Calibri"/>
                <a:ea typeface="Calibri"/>
                <a:cs typeface="Calibri"/>
                <a:sym typeface="Calibri"/>
              </a:rPr>
              <a:t>ECOSYSTEM &amp; IAAS</a:t>
            </a:r>
            <a:endParaRPr b="0" i="0" sz="1867" u="none" cap="none" strike="noStrike">
              <a:solidFill>
                <a:srgbClr val="000000"/>
              </a:solidFill>
              <a:latin typeface="Arial"/>
              <a:ea typeface="Arial"/>
              <a:cs typeface="Arial"/>
              <a:sym typeface="Arial"/>
            </a:endParaRPr>
          </a:p>
        </p:txBody>
      </p:sp>
      <p:sp>
        <p:nvSpPr>
          <p:cNvPr id="767" name="Google Shape;767;p34"/>
          <p:cNvSpPr txBox="1"/>
          <p:nvPr/>
        </p:nvSpPr>
        <p:spPr>
          <a:xfrm>
            <a:off x="9042635" y="5187556"/>
            <a:ext cx="2048100" cy="28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Bare-metal</a:t>
            </a:r>
            <a:endParaRPr b="0" i="0" sz="1867" u="none" cap="none" strike="noStrike">
              <a:solidFill>
                <a:srgbClr val="000000"/>
              </a:solidFill>
              <a:latin typeface="Arial"/>
              <a:ea typeface="Arial"/>
              <a:cs typeface="Arial"/>
              <a:sym typeface="Arial"/>
            </a:endParaRPr>
          </a:p>
        </p:txBody>
      </p:sp>
      <p:sp>
        <p:nvSpPr>
          <p:cNvPr id="768" name="Google Shape;768;p34"/>
          <p:cNvSpPr txBox="1"/>
          <p:nvPr/>
        </p:nvSpPr>
        <p:spPr>
          <a:xfrm>
            <a:off x="8248799" y="2153249"/>
            <a:ext cx="2048100" cy="28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Ecosystem</a:t>
            </a:r>
            <a:endParaRPr b="1"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Integration</a:t>
            </a:r>
            <a:endParaRPr b="1" i="0" sz="1067" u="none" cap="none" strike="noStrike">
              <a:solidFill>
                <a:srgbClr val="435E7C"/>
              </a:solidFill>
              <a:latin typeface="Calibri"/>
              <a:ea typeface="Calibri"/>
              <a:cs typeface="Calibri"/>
              <a:sym typeface="Calibri"/>
            </a:endParaRPr>
          </a:p>
        </p:txBody>
      </p:sp>
      <p:sp>
        <p:nvSpPr>
          <p:cNvPr id="769" name="Google Shape;769;p34"/>
          <p:cNvSpPr txBox="1"/>
          <p:nvPr/>
        </p:nvSpPr>
        <p:spPr>
          <a:xfrm>
            <a:off x="6294408" y="2153249"/>
            <a:ext cx="2048100" cy="28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Scale</a:t>
            </a:r>
            <a:endParaRPr b="1"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Testing</a:t>
            </a:r>
            <a:endParaRPr b="1" i="0" sz="1067" u="none" cap="none" strike="noStrike">
              <a:solidFill>
                <a:srgbClr val="435E7C"/>
              </a:solidFill>
              <a:latin typeface="Calibri"/>
              <a:ea typeface="Calibri"/>
              <a:cs typeface="Calibri"/>
              <a:sym typeface="Calibri"/>
            </a:endParaRPr>
          </a:p>
        </p:txBody>
      </p:sp>
      <p:sp>
        <p:nvSpPr>
          <p:cNvPr id="770" name="Google Shape;770;p34"/>
          <p:cNvSpPr txBox="1"/>
          <p:nvPr/>
        </p:nvSpPr>
        <p:spPr>
          <a:xfrm>
            <a:off x="5240652" y="3535149"/>
            <a:ext cx="2048100" cy="28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Security</a:t>
            </a:r>
            <a:endParaRPr b="1"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Testing</a:t>
            </a:r>
            <a:endParaRPr b="1" i="0" sz="1067" u="none" cap="none" strike="noStrike">
              <a:solidFill>
                <a:srgbClr val="435E7C"/>
              </a:solidFill>
              <a:latin typeface="Calibri"/>
              <a:ea typeface="Calibri"/>
              <a:cs typeface="Calibri"/>
              <a:sym typeface="Calibri"/>
            </a:endParaRPr>
          </a:p>
        </p:txBody>
      </p:sp>
      <p:sp>
        <p:nvSpPr>
          <p:cNvPr id="771" name="Google Shape;771;p34"/>
          <p:cNvSpPr txBox="1"/>
          <p:nvPr/>
        </p:nvSpPr>
        <p:spPr>
          <a:xfrm>
            <a:off x="5577207" y="5187556"/>
            <a:ext cx="2048100" cy="28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Multi-OS</a:t>
            </a:r>
            <a:endParaRPr b="1"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Support</a:t>
            </a:r>
            <a:endParaRPr b="1" i="0" sz="1067" u="none" cap="none" strike="noStrike">
              <a:solidFill>
                <a:srgbClr val="435E7C"/>
              </a:solidFill>
              <a:latin typeface="Calibri"/>
              <a:ea typeface="Calibri"/>
              <a:cs typeface="Calibri"/>
              <a:sym typeface="Calibri"/>
            </a:endParaRPr>
          </a:p>
        </p:txBody>
      </p:sp>
      <p:cxnSp>
        <p:nvCxnSpPr>
          <p:cNvPr id="772" name="Google Shape;772;p34"/>
          <p:cNvCxnSpPr>
            <a:stCxn id="765" idx="1"/>
          </p:cNvCxnSpPr>
          <p:nvPr/>
        </p:nvCxnSpPr>
        <p:spPr>
          <a:xfrm rot="10800000">
            <a:off x="6115035" y="2395185"/>
            <a:ext cx="764100" cy="576900"/>
          </a:xfrm>
          <a:prstGeom prst="straightConnector1">
            <a:avLst/>
          </a:prstGeom>
          <a:noFill/>
          <a:ln cap="rnd" cmpd="sng" w="19050">
            <a:solidFill>
              <a:srgbClr val="D9D2E9"/>
            </a:solidFill>
            <a:prstDash val="solid"/>
            <a:round/>
            <a:headEnd len="sm" w="sm" type="none"/>
            <a:tailEnd len="sm" w="sm" type="none"/>
          </a:ln>
        </p:spPr>
      </p:cxnSp>
      <p:cxnSp>
        <p:nvCxnSpPr>
          <p:cNvPr id="773" name="Google Shape;773;p34"/>
          <p:cNvCxnSpPr/>
          <p:nvPr/>
        </p:nvCxnSpPr>
        <p:spPr>
          <a:xfrm flipH="1" rot="10800000">
            <a:off x="9748716" y="2395125"/>
            <a:ext cx="756300" cy="582900"/>
          </a:xfrm>
          <a:prstGeom prst="straightConnector1">
            <a:avLst/>
          </a:prstGeom>
          <a:noFill/>
          <a:ln cap="rnd" cmpd="sng" w="19050">
            <a:solidFill>
              <a:srgbClr val="D9D2E9"/>
            </a:solidFill>
            <a:prstDash val="solid"/>
            <a:round/>
            <a:headEnd len="sm" w="sm" type="none"/>
            <a:tailEnd len="sm" w="sm" type="none"/>
          </a:ln>
        </p:spPr>
      </p:cxnSp>
      <p:cxnSp>
        <p:nvCxnSpPr>
          <p:cNvPr id="774" name="Google Shape;774;p34"/>
          <p:cNvCxnSpPr/>
          <p:nvPr/>
        </p:nvCxnSpPr>
        <p:spPr>
          <a:xfrm>
            <a:off x="8301093" y="1335453"/>
            <a:ext cx="12900" cy="970500"/>
          </a:xfrm>
          <a:prstGeom prst="straightConnector1">
            <a:avLst/>
          </a:prstGeom>
          <a:noFill/>
          <a:ln cap="rnd" cmpd="sng" w="19050">
            <a:solidFill>
              <a:srgbClr val="D9D2E9"/>
            </a:solidFill>
            <a:prstDash val="solid"/>
            <a:round/>
            <a:headEnd len="sm" w="sm" type="none"/>
            <a:tailEnd len="sm" w="sm" type="none"/>
          </a:ln>
        </p:spPr>
      </p:cxnSp>
      <p:cxnSp>
        <p:nvCxnSpPr>
          <p:cNvPr id="775" name="Google Shape;775;p34"/>
          <p:cNvCxnSpPr/>
          <p:nvPr/>
        </p:nvCxnSpPr>
        <p:spPr>
          <a:xfrm flipH="1">
            <a:off x="5558256" y="4536692"/>
            <a:ext cx="970800" cy="238800"/>
          </a:xfrm>
          <a:prstGeom prst="straightConnector1">
            <a:avLst/>
          </a:prstGeom>
          <a:noFill/>
          <a:ln cap="rnd" cmpd="sng" w="19050">
            <a:solidFill>
              <a:srgbClr val="D9D2E9"/>
            </a:solidFill>
            <a:prstDash val="solid"/>
            <a:round/>
            <a:headEnd len="sm" w="sm" type="none"/>
            <a:tailEnd len="sm" w="sm" type="none"/>
          </a:ln>
        </p:spPr>
      </p:cxnSp>
      <p:cxnSp>
        <p:nvCxnSpPr>
          <p:cNvPr id="776" name="Google Shape;776;p34"/>
          <p:cNvCxnSpPr/>
          <p:nvPr/>
        </p:nvCxnSpPr>
        <p:spPr>
          <a:xfrm>
            <a:off x="10103424" y="4536692"/>
            <a:ext cx="945900" cy="249900"/>
          </a:xfrm>
          <a:prstGeom prst="straightConnector1">
            <a:avLst/>
          </a:prstGeom>
          <a:noFill/>
          <a:ln cap="rnd" cmpd="sng" w="19050">
            <a:solidFill>
              <a:srgbClr val="D9D2E9"/>
            </a:solidFill>
            <a:prstDash val="solid"/>
            <a:round/>
            <a:headEnd len="sm" w="sm" type="none"/>
            <a:tailEnd len="sm" w="sm" type="none"/>
          </a:ln>
        </p:spPr>
      </p:cxnSp>
      <p:cxnSp>
        <p:nvCxnSpPr>
          <p:cNvPr id="777" name="Google Shape;777;p34"/>
          <p:cNvCxnSpPr>
            <a:stCxn id="765" idx="4"/>
          </p:cNvCxnSpPr>
          <p:nvPr/>
        </p:nvCxnSpPr>
        <p:spPr>
          <a:xfrm>
            <a:off x="9118824" y="5784555"/>
            <a:ext cx="413100" cy="901200"/>
          </a:xfrm>
          <a:prstGeom prst="straightConnector1">
            <a:avLst/>
          </a:prstGeom>
          <a:noFill/>
          <a:ln cap="rnd" cmpd="sng" w="19050">
            <a:solidFill>
              <a:srgbClr val="D9D2E9"/>
            </a:solidFill>
            <a:prstDash val="solid"/>
            <a:round/>
            <a:headEnd len="sm" w="sm" type="none"/>
            <a:tailEnd len="sm" w="sm" type="none"/>
          </a:ln>
        </p:spPr>
      </p:cxnSp>
      <p:cxnSp>
        <p:nvCxnSpPr>
          <p:cNvPr id="778" name="Google Shape;778;p34"/>
          <p:cNvCxnSpPr>
            <a:stCxn id="765" idx="3"/>
          </p:cNvCxnSpPr>
          <p:nvPr/>
        </p:nvCxnSpPr>
        <p:spPr>
          <a:xfrm flipH="1">
            <a:off x="7088387" y="5784555"/>
            <a:ext cx="428700" cy="901200"/>
          </a:xfrm>
          <a:prstGeom prst="straightConnector1">
            <a:avLst/>
          </a:prstGeom>
          <a:noFill/>
          <a:ln cap="rnd" cmpd="sng" w="19050">
            <a:solidFill>
              <a:srgbClr val="D9D2E9"/>
            </a:solidFill>
            <a:prstDash val="solid"/>
            <a:round/>
            <a:headEnd len="sm" w="sm" type="none"/>
            <a:tailEnd len="sm" w="sm" type="none"/>
          </a:ln>
        </p:spPr>
      </p:cxnSp>
      <p:sp>
        <p:nvSpPr>
          <p:cNvPr id="779" name="Google Shape;779;p34"/>
          <p:cNvSpPr txBox="1"/>
          <p:nvPr/>
        </p:nvSpPr>
        <p:spPr>
          <a:xfrm>
            <a:off x="8552999" y="4553620"/>
            <a:ext cx="1467300" cy="6156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DNS Service</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(CoreDNS)</a:t>
            </a:r>
            <a:endParaRPr b="0" i="0" sz="1867" u="none" cap="none" strike="noStrike">
              <a:solidFill>
                <a:srgbClr val="000000"/>
              </a:solidFill>
              <a:latin typeface="Arial"/>
              <a:ea typeface="Arial"/>
              <a:cs typeface="Arial"/>
              <a:sym typeface="Arial"/>
            </a:endParaRPr>
          </a:p>
        </p:txBody>
      </p:sp>
      <p:sp>
        <p:nvSpPr>
          <p:cNvPr id="780" name="Google Shape;780;p34"/>
          <p:cNvSpPr txBox="1"/>
          <p:nvPr/>
        </p:nvSpPr>
        <p:spPr>
          <a:xfrm>
            <a:off x="8776781" y="3527976"/>
            <a:ext cx="1467300" cy="6156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Disaster</a:t>
            </a:r>
            <a:endParaRPr b="1"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Recovery</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(Velero)</a:t>
            </a:r>
            <a:endParaRPr b="0" i="0" sz="1867" u="none" cap="none" strike="noStrike">
              <a:solidFill>
                <a:srgbClr val="000000"/>
              </a:solidFill>
              <a:latin typeface="Arial"/>
              <a:ea typeface="Arial"/>
              <a:cs typeface="Arial"/>
              <a:sym typeface="Arial"/>
            </a:endParaRPr>
          </a:p>
        </p:txBody>
      </p:sp>
      <p:sp>
        <p:nvSpPr>
          <p:cNvPr id="781" name="Google Shape;781;p34"/>
          <p:cNvSpPr txBox="1"/>
          <p:nvPr/>
        </p:nvSpPr>
        <p:spPr>
          <a:xfrm>
            <a:off x="6601243" y="4553620"/>
            <a:ext cx="1467300" cy="451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Ingress</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(Traefik</a:t>
            </a:r>
            <a:r>
              <a:rPr b="1" i="0" lang="en-US" sz="1067" u="none" cap="none" strike="noStrike">
                <a:solidFill>
                  <a:srgbClr val="435E7C"/>
                </a:solidFill>
                <a:latin typeface="Calibri"/>
                <a:ea typeface="Calibri"/>
                <a:cs typeface="Calibri"/>
                <a:sym typeface="Calibri"/>
              </a:rPr>
              <a:t>)</a:t>
            </a:r>
            <a:endParaRPr b="1" i="0" sz="1067" u="none" cap="none" strike="noStrike">
              <a:solidFill>
                <a:srgbClr val="435E7C"/>
              </a:solidFill>
              <a:latin typeface="Calibri"/>
              <a:ea typeface="Calibri"/>
              <a:cs typeface="Calibri"/>
              <a:sym typeface="Calibri"/>
            </a:endParaRPr>
          </a:p>
        </p:txBody>
      </p:sp>
      <p:sp>
        <p:nvSpPr>
          <p:cNvPr id="782" name="Google Shape;782;p34"/>
          <p:cNvSpPr txBox="1"/>
          <p:nvPr/>
        </p:nvSpPr>
        <p:spPr>
          <a:xfrm>
            <a:off x="6783024" y="2759319"/>
            <a:ext cx="1809300" cy="451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Logging</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(Fluentbit, Elastic,</a:t>
            </a:r>
            <a:endParaRPr b="0"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0" i="0" lang="en-US" sz="1067" u="none" cap="none" strike="noStrike">
                <a:solidFill>
                  <a:srgbClr val="435E7C"/>
                </a:solidFill>
                <a:latin typeface="Calibri"/>
                <a:ea typeface="Calibri"/>
                <a:cs typeface="Calibri"/>
                <a:sym typeface="Calibri"/>
              </a:rPr>
              <a:t>Kibana)</a:t>
            </a:r>
            <a:endParaRPr b="0" i="0" sz="1867" u="none" cap="none" strike="noStrike">
              <a:solidFill>
                <a:srgbClr val="000000"/>
              </a:solidFill>
              <a:latin typeface="Arial"/>
              <a:ea typeface="Arial"/>
              <a:cs typeface="Arial"/>
              <a:sym typeface="Arial"/>
            </a:endParaRPr>
          </a:p>
        </p:txBody>
      </p:sp>
      <p:sp>
        <p:nvSpPr>
          <p:cNvPr id="783" name="Google Shape;783;p34"/>
          <p:cNvSpPr txBox="1"/>
          <p:nvPr/>
        </p:nvSpPr>
        <p:spPr>
          <a:xfrm>
            <a:off x="6440921" y="3609961"/>
            <a:ext cx="1467300" cy="4473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ServiceMesh</a:t>
            </a:r>
            <a:endParaRPr b="0" i="0" sz="1867" u="none" cap="none" strike="noStrike">
              <a:solidFill>
                <a:srgbClr val="000000"/>
              </a:solidFill>
              <a:latin typeface="Arial"/>
              <a:ea typeface="Arial"/>
              <a:cs typeface="Arial"/>
              <a:sym typeface="Arial"/>
            </a:endParaRPr>
          </a:p>
        </p:txBody>
      </p:sp>
      <p:cxnSp>
        <p:nvCxnSpPr>
          <p:cNvPr id="784" name="Google Shape;784;p34"/>
          <p:cNvCxnSpPr/>
          <p:nvPr/>
        </p:nvCxnSpPr>
        <p:spPr>
          <a:xfrm flipH="1" rot="10800000">
            <a:off x="8958453" y="3007132"/>
            <a:ext cx="757200" cy="554700"/>
          </a:xfrm>
          <a:prstGeom prst="straightConnector1">
            <a:avLst/>
          </a:prstGeom>
          <a:noFill/>
          <a:ln cap="rnd" cmpd="sng" w="19050">
            <a:solidFill>
              <a:srgbClr val="D9D2E9"/>
            </a:solidFill>
            <a:prstDash val="solid"/>
            <a:round/>
            <a:headEnd len="sm" w="sm" type="none"/>
            <a:tailEnd len="sm" w="sm" type="none"/>
          </a:ln>
        </p:spPr>
      </p:cxnSp>
      <p:cxnSp>
        <p:nvCxnSpPr>
          <p:cNvPr id="785" name="Google Shape;785;p34"/>
          <p:cNvCxnSpPr>
            <a:endCxn id="765" idx="5"/>
          </p:cNvCxnSpPr>
          <p:nvPr/>
        </p:nvCxnSpPr>
        <p:spPr>
          <a:xfrm>
            <a:off x="9123127" y="4256917"/>
            <a:ext cx="990300" cy="282900"/>
          </a:xfrm>
          <a:prstGeom prst="straightConnector1">
            <a:avLst/>
          </a:prstGeom>
          <a:noFill/>
          <a:ln cap="rnd" cmpd="sng" w="19050">
            <a:solidFill>
              <a:srgbClr val="D9D2E9"/>
            </a:solidFill>
            <a:prstDash val="solid"/>
            <a:round/>
            <a:headEnd len="sm" w="sm" type="none"/>
            <a:tailEnd len="sm" w="sm" type="none"/>
          </a:ln>
        </p:spPr>
      </p:cxnSp>
      <p:cxnSp>
        <p:nvCxnSpPr>
          <p:cNvPr id="786" name="Google Shape;786;p34"/>
          <p:cNvCxnSpPr/>
          <p:nvPr/>
        </p:nvCxnSpPr>
        <p:spPr>
          <a:xfrm flipH="1">
            <a:off x="6562332" y="4263337"/>
            <a:ext cx="938400" cy="255600"/>
          </a:xfrm>
          <a:prstGeom prst="straightConnector1">
            <a:avLst/>
          </a:prstGeom>
          <a:noFill/>
          <a:ln cap="rnd" cmpd="sng" w="19050">
            <a:solidFill>
              <a:srgbClr val="D9D2E9"/>
            </a:solidFill>
            <a:prstDash val="solid"/>
            <a:round/>
            <a:headEnd len="sm" w="sm" type="none"/>
            <a:tailEnd len="sm" w="sm" type="none"/>
          </a:ln>
        </p:spPr>
      </p:cxnSp>
      <p:cxnSp>
        <p:nvCxnSpPr>
          <p:cNvPr id="787" name="Google Shape;787;p34"/>
          <p:cNvCxnSpPr/>
          <p:nvPr/>
        </p:nvCxnSpPr>
        <p:spPr>
          <a:xfrm rot="10800000">
            <a:off x="6916581" y="3003460"/>
            <a:ext cx="746700" cy="554700"/>
          </a:xfrm>
          <a:prstGeom prst="straightConnector1">
            <a:avLst/>
          </a:prstGeom>
          <a:noFill/>
          <a:ln cap="rnd" cmpd="sng" w="19050">
            <a:solidFill>
              <a:srgbClr val="D9D2E9"/>
            </a:solidFill>
            <a:prstDash val="solid"/>
            <a:round/>
            <a:headEnd len="sm" w="sm" type="none"/>
            <a:tailEnd len="sm" w="sm" type="none"/>
          </a:ln>
        </p:spPr>
      </p:cxnSp>
      <p:cxnSp>
        <p:nvCxnSpPr>
          <p:cNvPr id="788" name="Google Shape;788;p34"/>
          <p:cNvCxnSpPr/>
          <p:nvPr/>
        </p:nvCxnSpPr>
        <p:spPr>
          <a:xfrm flipH="1">
            <a:off x="7543195" y="4816469"/>
            <a:ext cx="408300" cy="909300"/>
          </a:xfrm>
          <a:prstGeom prst="straightConnector1">
            <a:avLst/>
          </a:prstGeom>
          <a:noFill/>
          <a:ln cap="rnd" cmpd="sng" w="19050">
            <a:solidFill>
              <a:srgbClr val="D9D2E9"/>
            </a:solidFill>
            <a:prstDash val="solid"/>
            <a:round/>
            <a:headEnd len="sm" w="sm" type="none"/>
            <a:tailEnd len="sm" w="sm" type="none"/>
          </a:ln>
        </p:spPr>
      </p:cxnSp>
      <p:cxnSp>
        <p:nvCxnSpPr>
          <p:cNvPr id="789" name="Google Shape;789;p34"/>
          <p:cNvCxnSpPr/>
          <p:nvPr/>
        </p:nvCxnSpPr>
        <p:spPr>
          <a:xfrm>
            <a:off x="8662716" y="4820141"/>
            <a:ext cx="436800" cy="909300"/>
          </a:xfrm>
          <a:prstGeom prst="straightConnector1">
            <a:avLst/>
          </a:prstGeom>
          <a:noFill/>
          <a:ln cap="rnd" cmpd="sng" w="19050">
            <a:solidFill>
              <a:srgbClr val="D9D2E9"/>
            </a:solidFill>
            <a:prstDash val="solid"/>
            <a:round/>
            <a:headEnd len="sm" w="sm" type="none"/>
            <a:tailEnd len="sm" w="sm" type="none"/>
          </a:ln>
        </p:spPr>
      </p:cxnSp>
      <p:sp>
        <p:nvSpPr>
          <p:cNvPr id="790" name="Google Shape;790;p34"/>
          <p:cNvSpPr txBox="1"/>
          <p:nvPr/>
        </p:nvSpPr>
        <p:spPr>
          <a:xfrm>
            <a:off x="7292213" y="5448455"/>
            <a:ext cx="2048100" cy="28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333"/>
              <a:buFont typeface="Calibri"/>
              <a:buNone/>
            </a:pPr>
            <a:r>
              <a:rPr b="1" i="0" lang="en-US" sz="1333" u="none" cap="none" strike="noStrike">
                <a:solidFill>
                  <a:srgbClr val="435E7C"/>
                </a:solidFill>
                <a:latin typeface="Calibri"/>
                <a:ea typeface="Calibri"/>
                <a:cs typeface="Calibri"/>
                <a:sym typeface="Calibri"/>
              </a:rPr>
              <a:t>ADD-ONS</a:t>
            </a:r>
            <a:endParaRPr b="0" i="0" sz="1867" u="none" cap="none" strike="noStrike">
              <a:solidFill>
                <a:srgbClr val="000000"/>
              </a:solidFill>
              <a:latin typeface="Arial"/>
              <a:ea typeface="Arial"/>
              <a:cs typeface="Arial"/>
              <a:sym typeface="Arial"/>
            </a:endParaRPr>
          </a:p>
        </p:txBody>
      </p:sp>
      <p:sp>
        <p:nvSpPr>
          <p:cNvPr id="791" name="Google Shape;791;p34"/>
          <p:cNvSpPr txBox="1"/>
          <p:nvPr/>
        </p:nvSpPr>
        <p:spPr>
          <a:xfrm>
            <a:off x="9272468" y="3508779"/>
            <a:ext cx="2161500" cy="2871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Cloud</a:t>
            </a:r>
            <a:endParaRPr b="1"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Integration</a:t>
            </a:r>
            <a:endParaRPr b="1" i="0" sz="1067" u="none" cap="none" strike="noStrike">
              <a:solidFill>
                <a:srgbClr val="435E7C"/>
              </a:solidFill>
              <a:latin typeface="Calibri"/>
              <a:ea typeface="Calibri"/>
              <a:cs typeface="Calibri"/>
              <a:sym typeface="Calibri"/>
            </a:endParaRPr>
          </a:p>
        </p:txBody>
      </p:sp>
      <p:sp>
        <p:nvSpPr>
          <p:cNvPr id="792" name="Google Shape;792;p34"/>
          <p:cNvSpPr/>
          <p:nvPr/>
        </p:nvSpPr>
        <p:spPr>
          <a:xfrm>
            <a:off x="7500732" y="3243323"/>
            <a:ext cx="1622400" cy="1580400"/>
          </a:xfrm>
          <a:custGeom>
            <a:rect b="b" l="l" r="r" t="t"/>
            <a:pathLst>
              <a:path extrusionOk="0" h="120000" w="120000">
                <a:moveTo>
                  <a:pt x="60000" y="0"/>
                </a:moveTo>
                <a:lnTo>
                  <a:pt x="12022" y="23623"/>
                </a:lnTo>
                <a:lnTo>
                  <a:pt x="0" y="77335"/>
                </a:lnTo>
                <a:lnTo>
                  <a:pt x="33320" y="120000"/>
                </a:lnTo>
                <a:lnTo>
                  <a:pt x="86793" y="120000"/>
                </a:lnTo>
                <a:lnTo>
                  <a:pt x="120000" y="77335"/>
                </a:lnTo>
                <a:lnTo>
                  <a:pt x="108091" y="23623"/>
                </a:lnTo>
                <a:lnTo>
                  <a:pt x="60000" y="0"/>
                </a:lnTo>
                <a:close/>
              </a:path>
            </a:pathLst>
          </a:custGeom>
          <a:solidFill>
            <a:srgbClr val="5B40BA"/>
          </a:solidFill>
          <a:ln cap="flat" cmpd="sng" w="9525">
            <a:solidFill>
              <a:srgbClr val="D9D2E9">
                <a:alpha val="0"/>
              </a:srgbClr>
            </a:solidFill>
            <a:prstDash val="solid"/>
            <a:round/>
            <a:headEnd len="sm" w="sm" type="none"/>
            <a:tailEnd len="sm" w="sm" type="none"/>
          </a:ln>
        </p:spPr>
        <p:txBody>
          <a:bodyPr anchorCtr="0" anchor="t" bIns="60925" lIns="121900" spcFirstLastPara="1" rIns="121900" wrap="square" tIns="60925">
            <a:noAutofit/>
          </a:bodyPr>
          <a:lstStyle/>
          <a:p>
            <a:pPr indent="0" lvl="0" marL="0" marR="0" rtl="0" algn="l">
              <a:lnSpc>
                <a:spcPct val="100000"/>
              </a:lnSpc>
              <a:spcBef>
                <a:spcPts val="0"/>
              </a:spcBef>
              <a:spcAft>
                <a:spcPts val="0"/>
              </a:spcAft>
              <a:buClr>
                <a:srgbClr val="FFFFFF"/>
              </a:buClr>
              <a:buSzPts val="2400"/>
              <a:buFont typeface="Roboto"/>
              <a:buNone/>
            </a:pPr>
            <a:r>
              <a:t/>
            </a:r>
            <a:endParaRPr b="0" i="0" sz="2400" u="none" cap="none" strike="noStrike">
              <a:solidFill>
                <a:srgbClr val="435E7C"/>
              </a:solidFill>
              <a:latin typeface="Calibri"/>
              <a:ea typeface="Calibri"/>
              <a:cs typeface="Calibri"/>
              <a:sym typeface="Calibri"/>
            </a:endParaRPr>
          </a:p>
        </p:txBody>
      </p:sp>
      <p:sp>
        <p:nvSpPr>
          <p:cNvPr id="793" name="Google Shape;793;p34"/>
          <p:cNvSpPr txBox="1"/>
          <p:nvPr/>
        </p:nvSpPr>
        <p:spPr>
          <a:xfrm>
            <a:off x="7657171" y="3454137"/>
            <a:ext cx="1317900" cy="5337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333"/>
              <a:buFont typeface="Calibri"/>
              <a:buNone/>
            </a:pPr>
            <a:r>
              <a:rPr b="1" i="0" lang="en-US" sz="1333" u="none" cap="none" strike="noStrike">
                <a:solidFill>
                  <a:srgbClr val="FFFFFF"/>
                </a:solidFill>
                <a:latin typeface="Calibri"/>
                <a:ea typeface="Calibri"/>
                <a:cs typeface="Calibri"/>
                <a:sym typeface="Calibri"/>
              </a:rPr>
              <a:t>PURE KUBERNETES</a:t>
            </a:r>
            <a:endParaRPr b="0" i="0" sz="1867" u="none" cap="none" strike="noStrike">
              <a:solidFill>
                <a:srgbClr val="000000"/>
              </a:solidFill>
              <a:latin typeface="Arial"/>
              <a:ea typeface="Arial"/>
              <a:cs typeface="Arial"/>
              <a:sym typeface="Arial"/>
            </a:endParaRPr>
          </a:p>
        </p:txBody>
      </p:sp>
      <p:sp>
        <p:nvSpPr>
          <p:cNvPr id="794" name="Google Shape;794;p34"/>
          <p:cNvSpPr txBox="1"/>
          <p:nvPr/>
        </p:nvSpPr>
        <p:spPr>
          <a:xfrm>
            <a:off x="7139837" y="3988333"/>
            <a:ext cx="2352900" cy="6156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FFFFFF"/>
              </a:buClr>
              <a:buSzPts val="1067"/>
              <a:buFont typeface="Calibri"/>
              <a:buNone/>
            </a:pPr>
            <a:r>
              <a:rPr b="0" i="0" lang="en-US" sz="1067" u="none" cap="none" strike="noStrike">
                <a:solidFill>
                  <a:srgbClr val="FFFFFF"/>
                </a:solidFill>
                <a:latin typeface="Calibri"/>
                <a:ea typeface="Calibri"/>
                <a:cs typeface="Calibri"/>
                <a:sym typeface="Calibri"/>
              </a:rPr>
              <a:t>Control Plane | etcd </a:t>
            </a:r>
            <a:br>
              <a:rPr b="0" i="0" lang="en-US" sz="1067" u="none" cap="none" strike="noStrike">
                <a:solidFill>
                  <a:srgbClr val="FFFFFF"/>
                </a:solidFill>
                <a:latin typeface="Calibri"/>
                <a:ea typeface="Calibri"/>
                <a:cs typeface="Calibri"/>
                <a:sym typeface="Calibri"/>
              </a:rPr>
            </a:br>
            <a:r>
              <a:rPr b="0" i="0" lang="en-US" sz="1067" u="none" cap="none" strike="noStrike">
                <a:solidFill>
                  <a:srgbClr val="FFFFFF"/>
                </a:solidFill>
                <a:latin typeface="Calibri"/>
                <a:ea typeface="Calibri"/>
                <a:cs typeface="Calibri"/>
                <a:sym typeface="Calibri"/>
              </a:rPr>
              <a:t>Containerd | Ansible  </a:t>
            </a:r>
            <a:endParaRPr b="0" i="0" sz="1867"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67"/>
              <a:buFont typeface="Calibri"/>
              <a:buNone/>
            </a:pPr>
            <a:r>
              <a:rPr b="0" i="0" lang="en-US" sz="1067" u="none" cap="none" strike="noStrike">
                <a:solidFill>
                  <a:srgbClr val="FFFFFF"/>
                </a:solidFill>
                <a:latin typeface="Calibri"/>
                <a:ea typeface="Calibri"/>
                <a:cs typeface="Calibri"/>
                <a:sym typeface="Calibri"/>
              </a:rPr>
              <a:t>Calico | Terraform</a:t>
            </a:r>
            <a:endParaRPr b="0" i="0" sz="1067" u="none" cap="none" strike="noStrike">
              <a:solidFill>
                <a:srgbClr val="FFFFFF"/>
              </a:solidFill>
              <a:latin typeface="Calibri"/>
              <a:ea typeface="Calibri"/>
              <a:cs typeface="Calibri"/>
              <a:sym typeface="Calibri"/>
            </a:endParaRPr>
          </a:p>
        </p:txBody>
      </p:sp>
      <p:cxnSp>
        <p:nvCxnSpPr>
          <p:cNvPr id="795" name="Google Shape;795;p34"/>
          <p:cNvCxnSpPr>
            <a:endCxn id="769" idx="3"/>
          </p:cNvCxnSpPr>
          <p:nvPr/>
        </p:nvCxnSpPr>
        <p:spPr>
          <a:xfrm flipH="1" rot="10800000">
            <a:off x="8301408" y="2296799"/>
            <a:ext cx="41100" cy="928800"/>
          </a:xfrm>
          <a:prstGeom prst="straightConnector1">
            <a:avLst/>
          </a:prstGeom>
          <a:noFill/>
          <a:ln cap="rnd" cmpd="sng" w="19050">
            <a:solidFill>
              <a:srgbClr val="D9D2E9"/>
            </a:solidFill>
            <a:prstDash val="solid"/>
            <a:round/>
            <a:headEnd len="sm" w="sm" type="none"/>
            <a:tailEnd len="sm" w="sm" type="none"/>
          </a:ln>
        </p:spPr>
      </p:cxnSp>
      <p:sp>
        <p:nvSpPr>
          <p:cNvPr id="796" name="Google Shape;796;p34"/>
          <p:cNvSpPr txBox="1"/>
          <p:nvPr/>
        </p:nvSpPr>
        <p:spPr>
          <a:xfrm>
            <a:off x="8045175" y="2722775"/>
            <a:ext cx="1703400" cy="451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Monitoring</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(Prometheus,</a:t>
            </a:r>
            <a:endParaRPr b="0" i="0" sz="1067" u="none" cap="none" strike="noStrike">
              <a:solidFill>
                <a:srgbClr val="435E7C"/>
              </a:solidFill>
              <a:latin typeface="Calibri"/>
              <a:ea typeface="Calibri"/>
              <a:cs typeface="Calibri"/>
              <a:sym typeface="Calibri"/>
            </a:endParaRPr>
          </a:p>
          <a:p>
            <a:pPr indent="0" lvl="0" marL="0" marR="0" rtl="0" algn="ctr">
              <a:lnSpc>
                <a:spcPct val="100000"/>
              </a:lnSpc>
              <a:spcBef>
                <a:spcPts val="0"/>
              </a:spcBef>
              <a:spcAft>
                <a:spcPts val="0"/>
              </a:spcAft>
              <a:buClr>
                <a:srgbClr val="435E7C"/>
              </a:buClr>
              <a:buSzPts val="1067"/>
              <a:buFont typeface="Calibri"/>
              <a:buNone/>
            </a:pPr>
            <a:r>
              <a:rPr b="0" i="0" lang="en-US" sz="1067" u="none" cap="none" strike="noStrike">
                <a:solidFill>
                  <a:srgbClr val="435E7C"/>
                </a:solidFill>
                <a:latin typeface="Calibri"/>
                <a:ea typeface="Calibri"/>
                <a:cs typeface="Calibri"/>
                <a:sym typeface="Calibri"/>
              </a:rPr>
              <a:t>Grafana)</a:t>
            </a:r>
            <a:endParaRPr b="0" i="0" sz="1867" u="none" cap="none" strike="noStrike">
              <a:solidFill>
                <a:srgbClr val="000000"/>
              </a:solidFill>
              <a:latin typeface="Arial"/>
              <a:ea typeface="Arial"/>
              <a:cs typeface="Arial"/>
              <a:sym typeface="Arial"/>
            </a:endParaRPr>
          </a:p>
        </p:txBody>
      </p:sp>
      <p:sp>
        <p:nvSpPr>
          <p:cNvPr id="797" name="Google Shape;797;p34"/>
          <p:cNvSpPr txBox="1"/>
          <p:nvPr/>
        </p:nvSpPr>
        <p:spPr>
          <a:xfrm>
            <a:off x="7555459" y="4935307"/>
            <a:ext cx="1467300" cy="451500"/>
          </a:xfrm>
          <a:prstGeom prst="rect">
            <a:avLst/>
          </a:prstGeom>
          <a:noFill/>
          <a:ln>
            <a:noFill/>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35E7C"/>
              </a:buClr>
              <a:buSzPts val="1067"/>
              <a:buFont typeface="Calibri"/>
              <a:buNone/>
            </a:pPr>
            <a:r>
              <a:rPr b="1" i="0" lang="en-US" sz="1067" u="none" cap="none" strike="noStrike">
                <a:solidFill>
                  <a:srgbClr val="435E7C"/>
                </a:solidFill>
                <a:latin typeface="Calibri"/>
                <a:ea typeface="Calibri"/>
                <a:cs typeface="Calibri"/>
                <a:sym typeface="Calibri"/>
              </a:rPr>
              <a:t>Load Balancer</a:t>
            </a:r>
            <a:br>
              <a:rPr b="0" i="0" lang="en-US" sz="1067" u="none" cap="none" strike="noStrike">
                <a:solidFill>
                  <a:srgbClr val="435E7C"/>
                </a:solidFill>
                <a:latin typeface="Calibri"/>
                <a:ea typeface="Calibri"/>
                <a:cs typeface="Calibri"/>
                <a:sym typeface="Calibri"/>
              </a:rPr>
            </a:br>
            <a:r>
              <a:rPr b="0" i="0" lang="en-US" sz="1067" u="none" cap="none" strike="noStrike">
                <a:solidFill>
                  <a:srgbClr val="435E7C"/>
                </a:solidFill>
                <a:latin typeface="Calibri"/>
                <a:ea typeface="Calibri"/>
                <a:cs typeface="Calibri"/>
                <a:sym typeface="Calibri"/>
              </a:rPr>
              <a:t>(Metal-LB</a:t>
            </a:r>
            <a:r>
              <a:rPr b="1" i="0" lang="en-US" sz="1067" u="none" cap="none" strike="noStrike">
                <a:solidFill>
                  <a:srgbClr val="435E7C"/>
                </a:solidFill>
                <a:latin typeface="Calibri"/>
                <a:ea typeface="Calibri"/>
                <a:cs typeface="Calibri"/>
                <a:sym typeface="Calibri"/>
              </a:rPr>
              <a:t>)</a:t>
            </a:r>
            <a:endParaRPr b="1" i="0" sz="1067" u="none" cap="none" strike="noStrike">
              <a:solidFill>
                <a:srgbClr val="435E7C"/>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35"/>
          <p:cNvSpPr txBox="1"/>
          <p:nvPr>
            <p:ph type="title"/>
          </p:nvPr>
        </p:nvSpPr>
        <p:spPr>
          <a:xfrm>
            <a:off x="609600" y="609600"/>
            <a:ext cx="85731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Clr>
                <a:schemeClr val="lt1"/>
              </a:buClr>
              <a:buSzPts val="1100"/>
              <a:buFont typeface="Arial"/>
              <a:buNone/>
            </a:pPr>
            <a:r>
              <a:rPr lang="en-US" sz="3000"/>
              <a:t>Konvoy - A Complete Cloud Native Distribution</a:t>
            </a:r>
            <a:endParaRPr sz="3000"/>
          </a:p>
          <a:p>
            <a:pPr indent="0" lvl="0" marL="0" rtl="0" algn="l">
              <a:lnSpc>
                <a:spcPct val="100000"/>
              </a:lnSpc>
              <a:spcBef>
                <a:spcPts val="1600"/>
              </a:spcBef>
              <a:spcAft>
                <a:spcPts val="0"/>
              </a:spcAft>
              <a:buSzPts val="3100"/>
              <a:buNone/>
            </a:pPr>
            <a:r>
              <a:t/>
            </a:r>
            <a:endParaRPr/>
          </a:p>
        </p:txBody>
      </p:sp>
      <p:sp>
        <p:nvSpPr>
          <p:cNvPr id="803" name="Google Shape;803;p35"/>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cxnSp>
        <p:nvCxnSpPr>
          <p:cNvPr id="804" name="Google Shape;804;p35"/>
          <p:cNvCxnSpPr/>
          <p:nvPr/>
        </p:nvCxnSpPr>
        <p:spPr>
          <a:xfrm>
            <a:off x="8989223" y="2606849"/>
            <a:ext cx="0" cy="3015900"/>
          </a:xfrm>
          <a:prstGeom prst="straightConnector1">
            <a:avLst/>
          </a:prstGeom>
          <a:noFill/>
          <a:ln cap="flat" cmpd="sng" w="9525">
            <a:solidFill>
              <a:srgbClr val="53585F"/>
            </a:solidFill>
            <a:prstDash val="dash"/>
            <a:round/>
            <a:headEnd len="sm" w="sm" type="none"/>
            <a:tailEnd len="sm" w="sm" type="none"/>
          </a:ln>
        </p:spPr>
      </p:cxnSp>
      <p:pic>
        <p:nvPicPr>
          <p:cNvPr id="805" name="Google Shape;805;p35"/>
          <p:cNvPicPr preferRelativeResize="0"/>
          <p:nvPr/>
        </p:nvPicPr>
        <p:blipFill rotWithShape="1">
          <a:blip r:embed="rId3">
            <a:alphaModFix/>
          </a:blip>
          <a:srcRect b="0" l="0" r="0" t="0"/>
          <a:stretch/>
        </p:blipFill>
        <p:spPr>
          <a:xfrm>
            <a:off x="3954928" y="2488312"/>
            <a:ext cx="1652525" cy="1377118"/>
          </a:xfrm>
          <a:prstGeom prst="rect">
            <a:avLst/>
          </a:prstGeom>
          <a:noFill/>
          <a:ln>
            <a:noFill/>
          </a:ln>
        </p:spPr>
      </p:pic>
      <p:pic>
        <p:nvPicPr>
          <p:cNvPr id="806" name="Google Shape;806;p35"/>
          <p:cNvPicPr preferRelativeResize="0"/>
          <p:nvPr/>
        </p:nvPicPr>
        <p:blipFill rotWithShape="1">
          <a:blip r:embed="rId4">
            <a:alphaModFix/>
          </a:blip>
          <a:srcRect b="0" l="0" r="0" t="0"/>
          <a:stretch/>
        </p:blipFill>
        <p:spPr>
          <a:xfrm>
            <a:off x="9101108" y="2740949"/>
            <a:ext cx="1394018" cy="729550"/>
          </a:xfrm>
          <a:prstGeom prst="rect">
            <a:avLst/>
          </a:prstGeom>
          <a:noFill/>
          <a:ln>
            <a:noFill/>
          </a:ln>
        </p:spPr>
      </p:pic>
      <p:pic>
        <p:nvPicPr>
          <p:cNvPr id="807" name="Google Shape;807;p35"/>
          <p:cNvPicPr preferRelativeResize="0"/>
          <p:nvPr/>
        </p:nvPicPr>
        <p:blipFill rotWithShape="1">
          <a:blip r:embed="rId5">
            <a:alphaModFix/>
          </a:blip>
          <a:srcRect b="0" l="0" r="0" t="0"/>
          <a:stretch/>
        </p:blipFill>
        <p:spPr>
          <a:xfrm>
            <a:off x="8186067" y="2908561"/>
            <a:ext cx="700352" cy="729550"/>
          </a:xfrm>
          <a:prstGeom prst="rect">
            <a:avLst/>
          </a:prstGeom>
          <a:noFill/>
          <a:ln>
            <a:noFill/>
          </a:ln>
        </p:spPr>
      </p:pic>
      <p:pic>
        <p:nvPicPr>
          <p:cNvPr id="808" name="Google Shape;808;p35"/>
          <p:cNvPicPr preferRelativeResize="0"/>
          <p:nvPr/>
        </p:nvPicPr>
        <p:blipFill rotWithShape="1">
          <a:blip r:embed="rId6">
            <a:alphaModFix/>
          </a:blip>
          <a:srcRect b="0" l="0" r="0" t="0"/>
          <a:stretch/>
        </p:blipFill>
        <p:spPr>
          <a:xfrm>
            <a:off x="6358452" y="2660827"/>
            <a:ext cx="1652522" cy="543104"/>
          </a:xfrm>
          <a:prstGeom prst="rect">
            <a:avLst/>
          </a:prstGeom>
          <a:noFill/>
          <a:ln>
            <a:noFill/>
          </a:ln>
        </p:spPr>
      </p:pic>
      <p:pic>
        <p:nvPicPr>
          <p:cNvPr id="809" name="Google Shape;809;p35"/>
          <p:cNvPicPr preferRelativeResize="0"/>
          <p:nvPr/>
        </p:nvPicPr>
        <p:blipFill rotWithShape="1">
          <a:blip r:embed="rId7">
            <a:alphaModFix/>
          </a:blip>
          <a:srcRect b="0" l="0" r="0" t="0"/>
          <a:stretch/>
        </p:blipFill>
        <p:spPr>
          <a:xfrm>
            <a:off x="1087413" y="4007364"/>
            <a:ext cx="1652525" cy="1307322"/>
          </a:xfrm>
          <a:prstGeom prst="rect">
            <a:avLst/>
          </a:prstGeom>
          <a:noFill/>
          <a:ln>
            <a:noFill/>
          </a:ln>
        </p:spPr>
      </p:pic>
      <p:pic>
        <p:nvPicPr>
          <p:cNvPr id="810" name="Google Shape;810;p35"/>
          <p:cNvPicPr preferRelativeResize="0"/>
          <p:nvPr/>
        </p:nvPicPr>
        <p:blipFill rotWithShape="1">
          <a:blip r:embed="rId8">
            <a:alphaModFix/>
          </a:blip>
          <a:srcRect b="0" l="0" r="0" t="0"/>
          <a:stretch/>
        </p:blipFill>
        <p:spPr>
          <a:xfrm>
            <a:off x="941676" y="2845067"/>
            <a:ext cx="1944000" cy="971983"/>
          </a:xfrm>
          <a:prstGeom prst="rect">
            <a:avLst/>
          </a:prstGeom>
          <a:noFill/>
          <a:ln>
            <a:noFill/>
          </a:ln>
        </p:spPr>
      </p:pic>
      <p:sp>
        <p:nvSpPr>
          <p:cNvPr id="811" name="Google Shape;811;p35"/>
          <p:cNvSpPr txBox="1"/>
          <p:nvPr/>
        </p:nvSpPr>
        <p:spPr>
          <a:xfrm>
            <a:off x="4191940" y="5135601"/>
            <a:ext cx="1291500" cy="415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kubeadm</a:t>
            </a:r>
            <a:endParaRPr b="0" i="0" sz="1800" u="none" cap="none" strike="noStrike">
              <a:solidFill>
                <a:srgbClr val="000000"/>
              </a:solidFill>
              <a:latin typeface="Roboto"/>
              <a:ea typeface="Roboto"/>
              <a:cs typeface="Roboto"/>
              <a:sym typeface="Roboto"/>
            </a:endParaRPr>
          </a:p>
        </p:txBody>
      </p:sp>
      <p:pic>
        <p:nvPicPr>
          <p:cNvPr id="812" name="Google Shape;812;p35"/>
          <p:cNvPicPr preferRelativeResize="0"/>
          <p:nvPr/>
        </p:nvPicPr>
        <p:blipFill rotWithShape="1">
          <a:blip r:embed="rId9">
            <a:alphaModFix/>
          </a:blip>
          <a:srcRect b="0" l="0" r="0" t="0"/>
          <a:stretch/>
        </p:blipFill>
        <p:spPr>
          <a:xfrm>
            <a:off x="8305652" y="4215162"/>
            <a:ext cx="574354" cy="753125"/>
          </a:xfrm>
          <a:prstGeom prst="rect">
            <a:avLst/>
          </a:prstGeom>
          <a:noFill/>
          <a:ln>
            <a:noFill/>
          </a:ln>
        </p:spPr>
      </p:pic>
      <p:pic>
        <p:nvPicPr>
          <p:cNvPr id="813" name="Google Shape;813;p35"/>
          <p:cNvPicPr preferRelativeResize="0"/>
          <p:nvPr/>
        </p:nvPicPr>
        <p:blipFill rotWithShape="1">
          <a:blip r:embed="rId10">
            <a:alphaModFix/>
          </a:blip>
          <a:srcRect b="0" l="0" r="0" t="0"/>
          <a:stretch/>
        </p:blipFill>
        <p:spPr>
          <a:xfrm>
            <a:off x="6467725" y="4198952"/>
            <a:ext cx="1652525" cy="511310"/>
          </a:xfrm>
          <a:prstGeom prst="rect">
            <a:avLst/>
          </a:prstGeom>
          <a:noFill/>
          <a:ln>
            <a:noFill/>
          </a:ln>
        </p:spPr>
      </p:pic>
      <p:pic>
        <p:nvPicPr>
          <p:cNvPr id="814" name="Google Shape;814;p35"/>
          <p:cNvPicPr preferRelativeResize="0"/>
          <p:nvPr/>
        </p:nvPicPr>
        <p:blipFill rotWithShape="1">
          <a:blip r:embed="rId11">
            <a:alphaModFix/>
          </a:blip>
          <a:srcRect b="0" l="0" r="0" t="0"/>
          <a:stretch/>
        </p:blipFill>
        <p:spPr>
          <a:xfrm>
            <a:off x="6444700" y="3362964"/>
            <a:ext cx="753124" cy="753125"/>
          </a:xfrm>
          <a:prstGeom prst="rect">
            <a:avLst/>
          </a:prstGeom>
          <a:noFill/>
          <a:ln>
            <a:noFill/>
          </a:ln>
        </p:spPr>
      </p:pic>
      <p:pic>
        <p:nvPicPr>
          <p:cNvPr id="815" name="Google Shape;815;p35"/>
          <p:cNvPicPr preferRelativeResize="0"/>
          <p:nvPr/>
        </p:nvPicPr>
        <p:blipFill rotWithShape="1">
          <a:blip r:embed="rId12">
            <a:alphaModFix/>
          </a:blip>
          <a:srcRect b="0" l="0" r="0" t="0"/>
          <a:stretch/>
        </p:blipFill>
        <p:spPr>
          <a:xfrm>
            <a:off x="7447501" y="5065526"/>
            <a:ext cx="1459126" cy="610930"/>
          </a:xfrm>
          <a:prstGeom prst="rect">
            <a:avLst/>
          </a:prstGeom>
          <a:noFill/>
          <a:ln>
            <a:noFill/>
          </a:ln>
        </p:spPr>
      </p:pic>
      <p:pic>
        <p:nvPicPr>
          <p:cNvPr id="816" name="Google Shape;816;p35"/>
          <p:cNvPicPr preferRelativeResize="0"/>
          <p:nvPr/>
        </p:nvPicPr>
        <p:blipFill rotWithShape="1">
          <a:blip r:embed="rId13">
            <a:alphaModFix/>
          </a:blip>
          <a:srcRect b="0" l="0" r="0" t="0"/>
          <a:stretch/>
        </p:blipFill>
        <p:spPr>
          <a:xfrm>
            <a:off x="3954928" y="3952111"/>
            <a:ext cx="1652525" cy="586329"/>
          </a:xfrm>
          <a:prstGeom prst="rect">
            <a:avLst/>
          </a:prstGeom>
          <a:noFill/>
          <a:ln>
            <a:noFill/>
          </a:ln>
        </p:spPr>
      </p:pic>
      <p:pic>
        <p:nvPicPr>
          <p:cNvPr id="817" name="Google Shape;817;p35"/>
          <p:cNvPicPr preferRelativeResize="0"/>
          <p:nvPr/>
        </p:nvPicPr>
        <p:blipFill rotWithShape="1">
          <a:blip r:embed="rId14">
            <a:alphaModFix/>
          </a:blip>
          <a:srcRect b="0" l="0" r="0" t="0"/>
          <a:stretch/>
        </p:blipFill>
        <p:spPr>
          <a:xfrm>
            <a:off x="10636242" y="2652664"/>
            <a:ext cx="988500" cy="906125"/>
          </a:xfrm>
          <a:prstGeom prst="rect">
            <a:avLst/>
          </a:prstGeom>
          <a:noFill/>
          <a:ln>
            <a:noFill/>
          </a:ln>
        </p:spPr>
      </p:pic>
      <p:pic>
        <p:nvPicPr>
          <p:cNvPr id="818" name="Google Shape;818;p35"/>
          <p:cNvPicPr preferRelativeResize="0"/>
          <p:nvPr/>
        </p:nvPicPr>
        <p:blipFill rotWithShape="1">
          <a:blip r:embed="rId15">
            <a:alphaModFix/>
          </a:blip>
          <a:srcRect b="0" l="0" r="0" t="0"/>
          <a:stretch/>
        </p:blipFill>
        <p:spPr>
          <a:xfrm>
            <a:off x="10261099" y="3864354"/>
            <a:ext cx="1652538" cy="563750"/>
          </a:xfrm>
          <a:prstGeom prst="rect">
            <a:avLst/>
          </a:prstGeom>
          <a:noFill/>
          <a:ln>
            <a:noFill/>
          </a:ln>
        </p:spPr>
      </p:pic>
      <p:pic>
        <p:nvPicPr>
          <p:cNvPr id="819" name="Google Shape;819;p35"/>
          <p:cNvPicPr preferRelativeResize="0"/>
          <p:nvPr/>
        </p:nvPicPr>
        <p:blipFill rotWithShape="1">
          <a:blip r:embed="rId16">
            <a:alphaModFix/>
          </a:blip>
          <a:srcRect b="0" l="0" r="0" t="0"/>
          <a:stretch/>
        </p:blipFill>
        <p:spPr>
          <a:xfrm>
            <a:off x="9626215" y="4733655"/>
            <a:ext cx="1944009" cy="563750"/>
          </a:xfrm>
          <a:prstGeom prst="rect">
            <a:avLst/>
          </a:prstGeom>
          <a:noFill/>
          <a:ln>
            <a:noFill/>
          </a:ln>
        </p:spPr>
      </p:pic>
      <p:pic>
        <p:nvPicPr>
          <p:cNvPr id="820" name="Google Shape;820;p35"/>
          <p:cNvPicPr preferRelativeResize="0"/>
          <p:nvPr/>
        </p:nvPicPr>
        <p:blipFill rotWithShape="1">
          <a:blip r:embed="rId17">
            <a:alphaModFix/>
          </a:blip>
          <a:srcRect b="10156" l="11627" r="11204" t="12955"/>
          <a:stretch/>
        </p:blipFill>
        <p:spPr>
          <a:xfrm>
            <a:off x="9248600" y="3736572"/>
            <a:ext cx="753137" cy="686600"/>
          </a:xfrm>
          <a:prstGeom prst="rect">
            <a:avLst/>
          </a:prstGeom>
          <a:noFill/>
          <a:ln>
            <a:noFill/>
          </a:ln>
        </p:spPr>
      </p:pic>
      <p:sp>
        <p:nvSpPr>
          <p:cNvPr id="821" name="Google Shape;821;p35"/>
          <p:cNvSpPr/>
          <p:nvPr/>
        </p:nvSpPr>
        <p:spPr>
          <a:xfrm>
            <a:off x="602625" y="1387651"/>
            <a:ext cx="2902500" cy="1014000"/>
          </a:xfrm>
          <a:prstGeom prst="homePlate">
            <a:avLst>
              <a:gd fmla="val 50000" name="adj"/>
            </a:avLst>
          </a:prstGeom>
          <a:solidFill>
            <a:srgbClr val="FCE5CD"/>
          </a:solidFill>
          <a:ln cap="flat" cmpd="sng" w="9525">
            <a:solidFill>
              <a:srgbClr val="FF99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Source Sans Pro"/>
                <a:ea typeface="Source Sans Pro"/>
                <a:cs typeface="Source Sans Pro"/>
                <a:sym typeface="Source Sans Pro"/>
              </a:rPr>
              <a:t>Infrastructure Automation</a:t>
            </a:r>
            <a:endParaRPr b="1" i="0" sz="1400" u="none" cap="none" strike="noStrike">
              <a:solidFill>
                <a:srgbClr val="000000"/>
              </a:solidFill>
              <a:latin typeface="Source Sans Pro"/>
              <a:ea typeface="Source Sans Pro"/>
              <a:cs typeface="Source Sans Pro"/>
              <a:sym typeface="Source Sans Pro"/>
            </a:endParaRPr>
          </a:p>
        </p:txBody>
      </p:sp>
      <p:sp>
        <p:nvSpPr>
          <p:cNvPr id="822" name="Google Shape;822;p35"/>
          <p:cNvSpPr/>
          <p:nvPr/>
        </p:nvSpPr>
        <p:spPr>
          <a:xfrm>
            <a:off x="3398160" y="1387651"/>
            <a:ext cx="2902500" cy="1014000"/>
          </a:xfrm>
          <a:prstGeom prst="chevron">
            <a:avLst>
              <a:gd fmla="val 50000" name="adj"/>
            </a:avLst>
          </a:prstGeom>
          <a:solidFill>
            <a:srgbClr val="F4CCCC"/>
          </a:solidFill>
          <a:ln cap="flat" cmpd="sng" w="9525">
            <a:solidFill>
              <a:srgbClr val="A61C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Source Sans Pro"/>
                <a:ea typeface="Source Sans Pro"/>
                <a:cs typeface="Source Sans Pro"/>
                <a:sym typeface="Source Sans Pro"/>
              </a:rPr>
              <a:t>Kubernetes</a:t>
            </a:r>
            <a:endParaRPr b="1" i="0" sz="1400" u="none" cap="none" strike="noStrike">
              <a:solidFill>
                <a:srgbClr val="000000"/>
              </a:solidFill>
              <a:latin typeface="Source Sans Pro"/>
              <a:ea typeface="Source Sans Pro"/>
              <a:cs typeface="Source Sans Pro"/>
              <a:sym typeface="Source Sans Pro"/>
            </a:endParaRPr>
          </a:p>
        </p:txBody>
      </p:sp>
      <p:sp>
        <p:nvSpPr>
          <p:cNvPr id="823" name="Google Shape;823;p35"/>
          <p:cNvSpPr/>
          <p:nvPr/>
        </p:nvSpPr>
        <p:spPr>
          <a:xfrm>
            <a:off x="6193694" y="1387651"/>
            <a:ext cx="2902500" cy="1014000"/>
          </a:xfrm>
          <a:prstGeom prst="chevron">
            <a:avLst>
              <a:gd fmla="val 50000" name="adj"/>
            </a:avLst>
          </a:prstGeom>
          <a:solidFill>
            <a:srgbClr val="D9EAD3"/>
          </a:solidFill>
          <a:ln cap="flat" cmpd="sng" w="9525">
            <a:solidFill>
              <a:srgbClr val="38761D"/>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Source Sans Pro"/>
                <a:ea typeface="Source Sans Pro"/>
                <a:cs typeface="Source Sans Pro"/>
                <a:sym typeface="Source Sans Pro"/>
              </a:rPr>
              <a:t>Core Add-Ons</a:t>
            </a:r>
            <a:endParaRPr b="1" i="0" sz="1400" u="none" cap="none" strike="noStrike">
              <a:solidFill>
                <a:srgbClr val="000000"/>
              </a:solidFill>
              <a:latin typeface="Source Sans Pro"/>
              <a:ea typeface="Source Sans Pro"/>
              <a:cs typeface="Source Sans Pro"/>
              <a:sym typeface="Source Sans Pro"/>
            </a:endParaRPr>
          </a:p>
        </p:txBody>
      </p:sp>
      <p:sp>
        <p:nvSpPr>
          <p:cNvPr id="824" name="Google Shape;824;p35"/>
          <p:cNvSpPr/>
          <p:nvPr/>
        </p:nvSpPr>
        <p:spPr>
          <a:xfrm>
            <a:off x="8989229" y="1387651"/>
            <a:ext cx="2902500" cy="1014000"/>
          </a:xfrm>
          <a:prstGeom prst="chevron">
            <a:avLst>
              <a:gd fmla="val 50000" name="adj"/>
            </a:avLst>
          </a:prstGeom>
          <a:solidFill>
            <a:srgbClr val="C9DAF8"/>
          </a:solidFill>
          <a:ln cap="flat" cmpd="sng" w="9525">
            <a:solidFill>
              <a:srgbClr val="1155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Source Sans Pro"/>
                <a:ea typeface="Source Sans Pro"/>
                <a:cs typeface="Source Sans Pro"/>
                <a:sym typeface="Source Sans Pro"/>
              </a:rPr>
              <a:t>Deploy, Monitor, Log</a:t>
            </a:r>
            <a:endParaRPr b="1" i="0" sz="1400" u="none" cap="none" strike="noStrike">
              <a:solidFill>
                <a:srgbClr val="000000"/>
              </a:solidFill>
              <a:latin typeface="Source Sans Pro"/>
              <a:ea typeface="Source Sans Pro"/>
              <a:cs typeface="Source Sans Pro"/>
              <a:sym typeface="Source Sans Pro"/>
            </a:endParaRPr>
          </a:p>
        </p:txBody>
      </p:sp>
      <p:cxnSp>
        <p:nvCxnSpPr>
          <p:cNvPr id="825" name="Google Shape;825;p35"/>
          <p:cNvCxnSpPr/>
          <p:nvPr/>
        </p:nvCxnSpPr>
        <p:spPr>
          <a:xfrm>
            <a:off x="6180948" y="2606849"/>
            <a:ext cx="0" cy="3015900"/>
          </a:xfrm>
          <a:prstGeom prst="straightConnector1">
            <a:avLst/>
          </a:prstGeom>
          <a:noFill/>
          <a:ln cap="flat" cmpd="sng" w="9525">
            <a:solidFill>
              <a:srgbClr val="53585F"/>
            </a:solidFill>
            <a:prstDash val="dash"/>
            <a:round/>
            <a:headEnd len="sm" w="sm" type="none"/>
            <a:tailEnd len="sm" w="sm" type="none"/>
          </a:ln>
        </p:spPr>
      </p:cxnSp>
      <p:cxnSp>
        <p:nvCxnSpPr>
          <p:cNvPr id="826" name="Google Shape;826;p35"/>
          <p:cNvCxnSpPr/>
          <p:nvPr/>
        </p:nvCxnSpPr>
        <p:spPr>
          <a:xfrm>
            <a:off x="3381423" y="2606849"/>
            <a:ext cx="0" cy="3015900"/>
          </a:xfrm>
          <a:prstGeom prst="straightConnector1">
            <a:avLst/>
          </a:prstGeom>
          <a:noFill/>
          <a:ln cap="flat" cmpd="sng" w="9525">
            <a:solidFill>
              <a:srgbClr val="53585F"/>
            </a:solidFill>
            <a:prstDash val="dash"/>
            <a:round/>
            <a:headEnd len="sm" w="sm" type="none"/>
            <a:tailEnd len="sm" w="sm" type="none"/>
          </a:ln>
        </p:spPr>
      </p:cxnSp>
      <p:pic>
        <p:nvPicPr>
          <p:cNvPr id="827" name="Google Shape;827;p35"/>
          <p:cNvPicPr preferRelativeResize="0"/>
          <p:nvPr/>
        </p:nvPicPr>
        <p:blipFill rotWithShape="1">
          <a:blip r:embed="rId18">
            <a:alphaModFix/>
          </a:blip>
          <a:srcRect b="0" l="0" r="0" t="0"/>
          <a:stretch/>
        </p:blipFill>
        <p:spPr>
          <a:xfrm>
            <a:off x="7386688" y="3452363"/>
            <a:ext cx="574350" cy="574350"/>
          </a:xfrm>
          <a:prstGeom prst="rect">
            <a:avLst/>
          </a:prstGeom>
          <a:noFill/>
          <a:ln>
            <a:noFill/>
          </a:ln>
        </p:spPr>
      </p:pic>
      <p:pic>
        <p:nvPicPr>
          <p:cNvPr id="828" name="Google Shape;828;p35"/>
          <p:cNvPicPr preferRelativeResize="0"/>
          <p:nvPr/>
        </p:nvPicPr>
        <p:blipFill rotWithShape="1">
          <a:blip r:embed="rId19">
            <a:alphaModFix/>
          </a:blip>
          <a:srcRect b="0" l="0" r="0" t="0"/>
          <a:stretch/>
        </p:blipFill>
        <p:spPr>
          <a:xfrm>
            <a:off x="3954922" y="4657187"/>
            <a:ext cx="1652525" cy="409320"/>
          </a:xfrm>
          <a:prstGeom prst="rect">
            <a:avLst/>
          </a:prstGeom>
          <a:noFill/>
          <a:ln>
            <a:noFill/>
          </a:ln>
        </p:spPr>
      </p:pic>
      <p:pic>
        <p:nvPicPr>
          <p:cNvPr id="829" name="Google Shape;829;p35"/>
          <p:cNvPicPr preferRelativeResize="0"/>
          <p:nvPr/>
        </p:nvPicPr>
        <p:blipFill rotWithShape="1">
          <a:blip r:embed="rId20">
            <a:alphaModFix/>
          </a:blip>
          <a:srcRect b="0" l="0" r="0" t="0"/>
          <a:stretch/>
        </p:blipFill>
        <p:spPr>
          <a:xfrm>
            <a:off x="6211503" y="4888450"/>
            <a:ext cx="1135946" cy="415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36"/>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Deploying a Kubernetes Cluster with Konvoy</a:t>
            </a:r>
            <a:endParaRPr sz="2400"/>
          </a:p>
        </p:txBody>
      </p:sp>
      <p:sp>
        <p:nvSpPr>
          <p:cNvPr id="835" name="Google Shape;835;p36"/>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Kubernetes Deployment </a:t>
            </a:r>
            <a:endParaRPr/>
          </a:p>
          <a:p>
            <a:pPr indent="0" lvl="0" marL="0" rtl="0" algn="l">
              <a:lnSpc>
                <a:spcPct val="100000"/>
              </a:lnSpc>
              <a:spcBef>
                <a:spcPts val="0"/>
              </a:spcBef>
              <a:spcAft>
                <a:spcPts val="0"/>
              </a:spcAft>
              <a:buSzPts val="2600"/>
              <a:buNone/>
            </a:pPr>
            <a:r>
              <a:rPr lang="en-US"/>
              <a:t>Lab</a:t>
            </a:r>
            <a:endParaRPr/>
          </a:p>
        </p:txBody>
      </p:sp>
      <p:sp>
        <p:nvSpPr>
          <p:cNvPr id="836" name="Google Shape;836;p36"/>
          <p:cNvSpPr txBox="1"/>
          <p:nvPr/>
        </p:nvSpPr>
        <p:spPr>
          <a:xfrm>
            <a:off x="6196448" y="3228945"/>
            <a:ext cx="599555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https://github.com/mesosphere/konvoy-training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37"/>
          <p:cNvSpPr txBox="1"/>
          <p:nvPr>
            <p:ph type="title"/>
          </p:nvPr>
        </p:nvSpPr>
        <p:spPr>
          <a:xfrm>
            <a:off x="372731" y="1627059"/>
            <a:ext cx="73125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Kubernetes Basics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38"/>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Pods </a:t>
            </a:r>
            <a:endParaRPr/>
          </a:p>
        </p:txBody>
      </p:sp>
      <p:sp>
        <p:nvSpPr>
          <p:cNvPr id="847" name="Google Shape;847;p38"/>
          <p:cNvSpPr txBox="1"/>
          <p:nvPr>
            <p:ph idx="1" type="body"/>
          </p:nvPr>
        </p:nvSpPr>
        <p:spPr>
          <a:xfrm>
            <a:off x="609600" y="1905000"/>
            <a:ext cx="6809400" cy="4343700"/>
          </a:xfrm>
          <a:prstGeom prst="rect">
            <a:avLst/>
          </a:prstGeom>
          <a:noFill/>
          <a:ln>
            <a:noFill/>
          </a:ln>
        </p:spPr>
        <p:txBody>
          <a:bodyPr anchorCtr="0" anchor="ctr" bIns="0" lIns="0" spcFirstLastPara="1" rIns="0" wrap="square" tIns="0">
            <a:noAutofit/>
          </a:bodyPr>
          <a:lstStyle/>
          <a:p>
            <a:pPr indent="-381000" lvl="0" marL="457200" marR="254000" rtl="0" algn="l">
              <a:lnSpc>
                <a:spcPct val="118750"/>
              </a:lnSpc>
              <a:spcBef>
                <a:spcPts val="0"/>
              </a:spcBef>
              <a:spcAft>
                <a:spcPts val="0"/>
              </a:spcAft>
              <a:buClr>
                <a:schemeClr val="lt1"/>
              </a:buClr>
              <a:buSzPts val="2400"/>
              <a:buFont typeface="Arial"/>
              <a:buChar char="●"/>
            </a:pPr>
            <a:r>
              <a:rPr b="1" lang="en-US" sz="2400">
                <a:solidFill>
                  <a:schemeClr val="lt1"/>
                </a:solidFill>
              </a:rPr>
              <a:t>Atomic unit </a:t>
            </a:r>
            <a:r>
              <a:rPr lang="en-US" sz="2400">
                <a:solidFill>
                  <a:schemeClr val="lt1"/>
                </a:solidFill>
              </a:rPr>
              <a:t>or smallest “</a:t>
            </a:r>
            <a:r>
              <a:rPr i="1" lang="en-US" sz="2400">
                <a:solidFill>
                  <a:schemeClr val="lt1"/>
                </a:solidFill>
              </a:rPr>
              <a:t>unit of  work</a:t>
            </a:r>
            <a:r>
              <a:rPr lang="en-US" sz="2400">
                <a:solidFill>
                  <a:schemeClr val="lt1"/>
                </a:solidFill>
              </a:rPr>
              <a:t>”of Kubernetes.</a:t>
            </a:r>
            <a:endParaRPr sz="2400">
              <a:solidFill>
                <a:schemeClr val="lt1"/>
              </a:solidFill>
            </a:endParaRPr>
          </a:p>
          <a:p>
            <a:pPr indent="-381000" lvl="0" marL="457200" marR="254000" rtl="0" algn="l">
              <a:lnSpc>
                <a:spcPct val="118750"/>
              </a:lnSpc>
              <a:spcBef>
                <a:spcPts val="0"/>
              </a:spcBef>
              <a:spcAft>
                <a:spcPts val="0"/>
              </a:spcAft>
              <a:buClr>
                <a:schemeClr val="lt1"/>
              </a:buClr>
              <a:buSzPts val="2400"/>
              <a:buFont typeface="Arial"/>
              <a:buChar char="●"/>
            </a:pPr>
            <a:r>
              <a:rPr lang="en-US" sz="2400">
                <a:solidFill>
                  <a:schemeClr val="lt1"/>
                </a:solidFill>
              </a:rPr>
              <a:t>Foundational building block of  Kubernetes Workloads.</a:t>
            </a:r>
            <a:endParaRPr sz="2400">
              <a:solidFill>
                <a:schemeClr val="lt1"/>
              </a:solidFill>
            </a:endParaRPr>
          </a:p>
          <a:p>
            <a:pPr indent="-381000" lvl="0" marL="457200" marR="254000" rtl="0" algn="l">
              <a:lnSpc>
                <a:spcPct val="118750"/>
              </a:lnSpc>
              <a:spcBef>
                <a:spcPts val="0"/>
              </a:spcBef>
              <a:spcAft>
                <a:spcPts val="0"/>
              </a:spcAft>
              <a:buClr>
                <a:schemeClr val="lt1"/>
              </a:buClr>
              <a:buSzPts val="2400"/>
              <a:buFont typeface="Arial"/>
              <a:buChar char="●"/>
            </a:pPr>
            <a:r>
              <a:rPr lang="en-US" sz="2400">
                <a:solidFill>
                  <a:schemeClr val="lt1"/>
                </a:solidFill>
              </a:rPr>
              <a:t>Pods are one or more containers  that share volumes and a network namespace</a:t>
            </a:r>
            <a:endParaRPr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848" name="Google Shape;848;p38"/>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39"/>
          <p:cNvSpPr txBox="1"/>
          <p:nvPr>
            <p:ph type="title"/>
          </p:nvPr>
        </p:nvSpPr>
        <p:spPr>
          <a:xfrm>
            <a:off x="609600" y="609600"/>
            <a:ext cx="82902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Pod Container Attributes (there are more)</a:t>
            </a:r>
            <a:endParaRPr/>
          </a:p>
        </p:txBody>
      </p:sp>
      <p:sp>
        <p:nvSpPr>
          <p:cNvPr id="854" name="Google Shape;854;p39"/>
          <p:cNvSpPr txBox="1"/>
          <p:nvPr>
            <p:ph idx="1" type="body"/>
          </p:nvPr>
        </p:nvSpPr>
        <p:spPr>
          <a:xfrm>
            <a:off x="609600" y="1905000"/>
            <a:ext cx="7639200" cy="4343700"/>
          </a:xfrm>
          <a:prstGeom prst="rect">
            <a:avLst/>
          </a:prstGeom>
          <a:noFill/>
          <a:ln>
            <a:noFill/>
          </a:ln>
        </p:spPr>
        <p:txBody>
          <a:bodyPr anchorCtr="0" anchor="ctr" bIns="0" lIns="0" spcFirstLastPara="1" rIns="0" wrap="square" tIns="0">
            <a:noAutofit/>
          </a:bodyPr>
          <a:lstStyle/>
          <a:p>
            <a:pPr indent="-482600" lvl="0" marL="508000" rtl="0" algn="l">
              <a:lnSpc>
                <a:spcPct val="100000"/>
              </a:lnSpc>
              <a:spcBef>
                <a:spcPts val="0"/>
              </a:spcBef>
              <a:spcAft>
                <a:spcPts val="0"/>
              </a:spcAft>
              <a:buClr>
                <a:schemeClr val="lt1"/>
              </a:buClr>
              <a:buSzPts val="2200"/>
              <a:buFont typeface="Arial"/>
              <a:buChar char="●"/>
            </a:pPr>
            <a:r>
              <a:rPr lang="en-US" sz="2200">
                <a:solidFill>
                  <a:srgbClr val="1155CC"/>
                </a:solidFill>
              </a:rPr>
              <a:t>name </a:t>
            </a:r>
            <a:r>
              <a:rPr lang="en-US" sz="2200">
                <a:solidFill>
                  <a:schemeClr val="lt1"/>
                </a:solidFill>
              </a:rPr>
              <a:t>- The name of the container</a:t>
            </a:r>
            <a:endParaRPr sz="2200">
              <a:solidFill>
                <a:schemeClr val="lt1"/>
              </a:solidFill>
            </a:endParaRPr>
          </a:p>
          <a:p>
            <a:pPr indent="-482600" lvl="0" marL="508000" rtl="0" algn="l">
              <a:lnSpc>
                <a:spcPct val="100000"/>
              </a:lnSpc>
              <a:spcBef>
                <a:spcPts val="1300"/>
              </a:spcBef>
              <a:spcAft>
                <a:spcPts val="0"/>
              </a:spcAft>
              <a:buClr>
                <a:schemeClr val="lt1"/>
              </a:buClr>
              <a:buSzPts val="2200"/>
              <a:buFont typeface="Arial"/>
              <a:buChar char="●"/>
            </a:pPr>
            <a:r>
              <a:rPr lang="en-US" sz="2200">
                <a:solidFill>
                  <a:srgbClr val="1155CC"/>
                </a:solidFill>
              </a:rPr>
              <a:t>image </a:t>
            </a:r>
            <a:r>
              <a:rPr lang="en-US" sz="2200">
                <a:solidFill>
                  <a:schemeClr val="lt1"/>
                </a:solidFill>
              </a:rPr>
              <a:t>- The container image</a:t>
            </a:r>
            <a:endParaRPr sz="2200">
              <a:solidFill>
                <a:schemeClr val="lt1"/>
              </a:solidFill>
            </a:endParaRPr>
          </a:p>
          <a:p>
            <a:pPr indent="-482600" lvl="0" marL="508000" marR="165100" rtl="0" algn="l">
              <a:lnSpc>
                <a:spcPct val="100699"/>
              </a:lnSpc>
              <a:spcBef>
                <a:spcPts val="1300"/>
              </a:spcBef>
              <a:spcAft>
                <a:spcPts val="0"/>
              </a:spcAft>
              <a:buClr>
                <a:schemeClr val="lt1"/>
              </a:buClr>
              <a:buSzPts val="2200"/>
              <a:buFont typeface="Arial"/>
              <a:buChar char="●"/>
            </a:pPr>
            <a:r>
              <a:rPr lang="en-US" sz="2200">
                <a:solidFill>
                  <a:srgbClr val="1155CC"/>
                </a:solidFill>
              </a:rPr>
              <a:t>ports </a:t>
            </a:r>
            <a:r>
              <a:rPr lang="en-US" sz="2200">
                <a:solidFill>
                  <a:schemeClr val="lt1"/>
                </a:solidFill>
              </a:rPr>
              <a:t>- array of ports to expose.  Can be granted a friendly name and  protocol may be specified</a:t>
            </a:r>
            <a:endParaRPr sz="2200">
              <a:solidFill>
                <a:schemeClr val="lt1"/>
              </a:solidFill>
            </a:endParaRPr>
          </a:p>
          <a:p>
            <a:pPr indent="-482600" lvl="0" marL="508000" rtl="0" algn="l">
              <a:lnSpc>
                <a:spcPct val="100000"/>
              </a:lnSpc>
              <a:spcBef>
                <a:spcPts val="1300"/>
              </a:spcBef>
              <a:spcAft>
                <a:spcPts val="0"/>
              </a:spcAft>
              <a:buClr>
                <a:schemeClr val="lt1"/>
              </a:buClr>
              <a:buSzPts val="2200"/>
              <a:buFont typeface="Arial"/>
              <a:buChar char="●"/>
            </a:pPr>
            <a:r>
              <a:rPr lang="en-US" sz="2200">
                <a:solidFill>
                  <a:srgbClr val="1155CC"/>
                </a:solidFill>
              </a:rPr>
              <a:t>env </a:t>
            </a:r>
            <a:r>
              <a:rPr lang="en-US" sz="2200">
                <a:solidFill>
                  <a:schemeClr val="lt1"/>
                </a:solidFill>
              </a:rPr>
              <a:t>- array of environment variables</a:t>
            </a:r>
            <a:endParaRPr sz="2200">
              <a:solidFill>
                <a:schemeClr val="lt1"/>
              </a:solidFill>
            </a:endParaRPr>
          </a:p>
          <a:p>
            <a:pPr indent="-482600" lvl="0" marL="508000" marR="127000" rtl="0" algn="l">
              <a:lnSpc>
                <a:spcPct val="100699"/>
              </a:lnSpc>
              <a:spcBef>
                <a:spcPts val="1300"/>
              </a:spcBef>
              <a:spcAft>
                <a:spcPts val="0"/>
              </a:spcAft>
              <a:buClr>
                <a:schemeClr val="lt1"/>
              </a:buClr>
              <a:buSzPts val="2200"/>
              <a:buFont typeface="Arial"/>
              <a:buChar char="●"/>
            </a:pPr>
            <a:r>
              <a:rPr lang="en-US" sz="2200">
                <a:solidFill>
                  <a:srgbClr val="1155CC"/>
                </a:solidFill>
              </a:rPr>
              <a:t>command </a:t>
            </a:r>
            <a:r>
              <a:rPr lang="en-US" sz="2200">
                <a:solidFill>
                  <a:schemeClr val="lt1"/>
                </a:solidFill>
              </a:rPr>
              <a:t>- Entrypoint array (equiv  to Docker </a:t>
            </a:r>
            <a:r>
              <a:rPr lang="en-US" sz="2200">
                <a:solidFill>
                  <a:srgbClr val="1155CC"/>
                </a:solidFill>
              </a:rPr>
              <a:t>ENTRYPOINT</a:t>
            </a:r>
            <a:r>
              <a:rPr lang="en-US" sz="2200">
                <a:solidFill>
                  <a:schemeClr val="lt1"/>
                </a:solidFill>
              </a:rPr>
              <a:t>)</a:t>
            </a:r>
            <a:endParaRPr sz="2200">
              <a:solidFill>
                <a:schemeClr val="lt1"/>
              </a:solidFill>
            </a:endParaRPr>
          </a:p>
          <a:p>
            <a:pPr indent="-482600" lvl="0" marL="508000" marR="635000" rtl="0" algn="l">
              <a:lnSpc>
                <a:spcPct val="100699"/>
              </a:lnSpc>
              <a:spcBef>
                <a:spcPts val="1300"/>
              </a:spcBef>
              <a:spcAft>
                <a:spcPts val="0"/>
              </a:spcAft>
              <a:buClr>
                <a:schemeClr val="lt1"/>
              </a:buClr>
              <a:buSzPts val="2200"/>
              <a:buFont typeface="Arial"/>
              <a:buChar char="●"/>
            </a:pPr>
            <a:r>
              <a:rPr lang="en-US" sz="2200">
                <a:solidFill>
                  <a:srgbClr val="1155CC"/>
                </a:solidFill>
              </a:rPr>
              <a:t>args </a:t>
            </a:r>
            <a:r>
              <a:rPr lang="en-US" sz="2200">
                <a:solidFill>
                  <a:schemeClr val="lt1"/>
                </a:solidFill>
              </a:rPr>
              <a:t>- Arguments to pass to the  command (equiv to Docker </a:t>
            </a:r>
            <a:r>
              <a:rPr lang="en-US" sz="2200">
                <a:solidFill>
                  <a:srgbClr val="1155CC"/>
                </a:solidFill>
              </a:rPr>
              <a:t>CMD</a:t>
            </a:r>
            <a:r>
              <a:rPr lang="en-US" sz="2200">
                <a:solidFill>
                  <a:schemeClr val="lt1"/>
                </a:solidFill>
              </a:rPr>
              <a:t>)</a:t>
            </a:r>
            <a:endParaRPr sz="2200">
              <a:solidFill>
                <a:schemeClr val="lt1"/>
              </a:solidFill>
            </a:endParaRPr>
          </a:p>
          <a:p>
            <a:pPr indent="0" lvl="0" marL="0" rtl="0" algn="l">
              <a:lnSpc>
                <a:spcPct val="110000"/>
              </a:lnSpc>
              <a:spcBef>
                <a:spcPts val="1200"/>
              </a:spcBef>
              <a:spcAft>
                <a:spcPts val="0"/>
              </a:spcAft>
              <a:buSzPts val="1600"/>
              <a:buNone/>
            </a:pPr>
            <a:r>
              <a:t/>
            </a:r>
            <a:endParaRPr/>
          </a:p>
        </p:txBody>
      </p:sp>
      <p:sp>
        <p:nvSpPr>
          <p:cNvPr id="855" name="Google Shape;855;p39"/>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
        <p:nvSpPr>
          <p:cNvPr id="856" name="Google Shape;856;p39"/>
          <p:cNvSpPr txBox="1"/>
          <p:nvPr/>
        </p:nvSpPr>
        <p:spPr>
          <a:xfrm>
            <a:off x="8719200" y="1562100"/>
            <a:ext cx="3091800" cy="4524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apiVersion: v1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kind: </a:t>
            </a:r>
            <a:r>
              <a:rPr b="1" i="0" lang="en-US" sz="1400" u="none" cap="none" strike="noStrike">
                <a:solidFill>
                  <a:srgbClr val="000000"/>
                </a:solidFill>
                <a:latin typeface="Arial"/>
                <a:ea typeface="Arial"/>
                <a:cs typeface="Arial"/>
                <a:sym typeface="Arial"/>
              </a:rPr>
              <a:t>Pod</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metadata: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basic-pod-demo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spec: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containers: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basic-pod-demo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image: debian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env:</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name: MYVAR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value: isAwesome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ports: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 containerPort: 22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name: myport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protocol: TCP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command: ["/bin/sh"]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args: ["-c", "while true; do echo hello; sleep 10;done"]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4"/>
          <p:cNvSpPr txBox="1"/>
          <p:nvPr>
            <p:ph idx="1" type="body"/>
          </p:nvPr>
        </p:nvSpPr>
        <p:spPr>
          <a:xfrm>
            <a:off x="392828" y="478085"/>
            <a:ext cx="3285000" cy="539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About the Audience</a:t>
            </a:r>
            <a:endParaRPr/>
          </a:p>
          <a:p>
            <a:pPr indent="0" lvl="0" marL="0" rtl="0" algn="l">
              <a:lnSpc>
                <a:spcPct val="100000"/>
              </a:lnSpc>
              <a:spcBef>
                <a:spcPts val="1600"/>
              </a:spcBef>
              <a:spcAft>
                <a:spcPts val="0"/>
              </a:spcAft>
              <a:buSzPts val="2600"/>
              <a:buNone/>
            </a:pPr>
            <a:r>
              <a:t/>
            </a:r>
            <a:endParaRPr/>
          </a:p>
          <a:p>
            <a:pPr indent="0" lvl="0" marL="0" rtl="0" algn="l">
              <a:lnSpc>
                <a:spcPct val="100000"/>
              </a:lnSpc>
              <a:spcBef>
                <a:spcPts val="1600"/>
              </a:spcBef>
              <a:spcAft>
                <a:spcPts val="1600"/>
              </a:spcAft>
              <a:buSzPts val="2600"/>
              <a:buNone/>
            </a:pPr>
            <a:r>
              <a:rPr lang="en-US"/>
              <a:t>Show your hands</a:t>
            </a:r>
            <a:endParaRPr/>
          </a:p>
        </p:txBody>
      </p:sp>
      <p:sp>
        <p:nvSpPr>
          <p:cNvPr id="185" name="Google Shape;185;p4"/>
          <p:cNvSpPr txBox="1"/>
          <p:nvPr/>
        </p:nvSpPr>
        <p:spPr>
          <a:xfrm>
            <a:off x="4383250" y="1282150"/>
            <a:ext cx="6591900" cy="53964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Developer/User of kubernetes?</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Deployer/Operator of kubernetes?</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Are you in a devops role and responsible for both?</a:t>
            </a:r>
            <a:endParaRPr b="0" i="0" sz="2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Are you relatively new to kubernetes (early in journey)?</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Do you have kubernetes in production?</a:t>
            </a:r>
            <a:endParaRPr b="0" i="0" sz="2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a:p>
            <a:pPr indent="-381000" lvl="0" marL="45720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What is your biggest challenge?</a:t>
            </a:r>
            <a:endParaRPr b="0" i="0" sz="2400" u="none" cap="none" strike="noStrike">
              <a:solidFill>
                <a:srgbClr val="000000"/>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40"/>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Replica Set </a:t>
            </a:r>
            <a:endParaRPr/>
          </a:p>
        </p:txBody>
      </p:sp>
      <p:sp>
        <p:nvSpPr>
          <p:cNvPr id="862" name="Google Shape;862;p40"/>
          <p:cNvSpPr txBox="1"/>
          <p:nvPr>
            <p:ph idx="1" type="body"/>
          </p:nvPr>
        </p:nvSpPr>
        <p:spPr>
          <a:xfrm>
            <a:off x="609600" y="1905000"/>
            <a:ext cx="6809400" cy="4343700"/>
          </a:xfrm>
          <a:prstGeom prst="rect">
            <a:avLst/>
          </a:prstGeom>
          <a:noFill/>
          <a:ln>
            <a:noFill/>
          </a:ln>
        </p:spPr>
        <p:txBody>
          <a:bodyPr anchorCtr="0" anchor="ctr" bIns="0" lIns="0" spcFirstLastPara="1" rIns="0" wrap="square" tIns="0">
            <a:noAutofit/>
          </a:bodyPr>
          <a:lstStyle/>
          <a:p>
            <a:pPr indent="-381000" lvl="0" marL="457200" marR="12700" rtl="0" algn="l">
              <a:lnSpc>
                <a:spcPct val="118750"/>
              </a:lnSpc>
              <a:spcBef>
                <a:spcPts val="0"/>
              </a:spcBef>
              <a:spcAft>
                <a:spcPts val="0"/>
              </a:spcAft>
              <a:buClr>
                <a:schemeClr val="lt1"/>
              </a:buClr>
              <a:buSzPts val="2400"/>
              <a:buFont typeface="Roboto"/>
              <a:buChar char="●"/>
            </a:pPr>
            <a:r>
              <a:rPr lang="en-US" sz="2400">
                <a:solidFill>
                  <a:schemeClr val="lt1"/>
                </a:solidFill>
              </a:rPr>
              <a:t>Primary method of managing pod replicas and their  lifecycle</a:t>
            </a:r>
            <a:endParaRPr sz="2400">
              <a:solidFill>
                <a:schemeClr val="lt1"/>
              </a:solidFill>
            </a:endParaRPr>
          </a:p>
          <a:p>
            <a:pPr indent="-381000" lvl="0" marL="457200" marR="12700" rtl="0" algn="l">
              <a:lnSpc>
                <a:spcPct val="118750"/>
              </a:lnSpc>
              <a:spcBef>
                <a:spcPts val="0"/>
              </a:spcBef>
              <a:spcAft>
                <a:spcPts val="0"/>
              </a:spcAft>
              <a:buClr>
                <a:schemeClr val="lt1"/>
              </a:buClr>
              <a:buSzPts val="2400"/>
              <a:buFont typeface="Arial"/>
              <a:buChar char="●"/>
            </a:pPr>
            <a:r>
              <a:rPr lang="en-US" sz="2400">
                <a:solidFill>
                  <a:schemeClr val="lt1"/>
                </a:solidFill>
              </a:rPr>
              <a:t>Replicas are copies of a pod needed for service scaling and high availability</a:t>
            </a:r>
            <a:endParaRPr sz="2400">
              <a:solidFill>
                <a:schemeClr val="lt1"/>
              </a:solidFill>
            </a:endParaRPr>
          </a:p>
          <a:p>
            <a:pPr indent="-381000" lvl="0" marL="457200" rtl="0" algn="l">
              <a:lnSpc>
                <a:spcPct val="100000"/>
              </a:lnSpc>
              <a:spcBef>
                <a:spcPts val="1200"/>
              </a:spcBef>
              <a:spcAft>
                <a:spcPts val="0"/>
              </a:spcAft>
              <a:buClr>
                <a:schemeClr val="lt1"/>
              </a:buClr>
              <a:buSzPts val="2400"/>
              <a:buFont typeface="Roboto"/>
              <a:buChar char="●"/>
            </a:pPr>
            <a:r>
              <a:rPr lang="en-US" sz="2400">
                <a:solidFill>
                  <a:schemeClr val="lt1"/>
                </a:solidFill>
              </a:rPr>
              <a:t>Includes their scheduling, scaling, and deletion.</a:t>
            </a:r>
            <a:endParaRPr sz="2400">
              <a:solidFill>
                <a:schemeClr val="lt1"/>
              </a:solidFill>
            </a:endParaRPr>
          </a:p>
          <a:p>
            <a:pPr indent="-381000" lvl="0" marL="457200" marR="596900" rtl="0" algn="l">
              <a:lnSpc>
                <a:spcPct val="118750"/>
              </a:lnSpc>
              <a:spcBef>
                <a:spcPts val="1500"/>
              </a:spcBef>
              <a:spcAft>
                <a:spcPts val="0"/>
              </a:spcAft>
              <a:buClr>
                <a:schemeClr val="lt1"/>
              </a:buClr>
              <a:buSzPts val="2400"/>
              <a:buFont typeface="Arial"/>
              <a:buChar char="●"/>
            </a:pPr>
            <a:r>
              <a:rPr lang="en-US" sz="2400">
                <a:solidFill>
                  <a:schemeClr val="lt1"/>
                </a:solidFill>
              </a:rPr>
              <a:t>Their job is simple: </a:t>
            </a:r>
            <a:r>
              <a:rPr b="1" lang="en-US" sz="2400">
                <a:solidFill>
                  <a:schemeClr val="lt1"/>
                </a:solidFill>
              </a:rPr>
              <a:t>Always ensure the desired  number of pods are running</a:t>
            </a:r>
            <a:endParaRPr b="1"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863" name="Google Shape;863;p40"/>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41"/>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Deployments </a:t>
            </a:r>
            <a:endParaRPr/>
          </a:p>
        </p:txBody>
      </p:sp>
      <p:sp>
        <p:nvSpPr>
          <p:cNvPr id="869" name="Google Shape;869;p41"/>
          <p:cNvSpPr txBox="1"/>
          <p:nvPr>
            <p:ph idx="1" type="body"/>
          </p:nvPr>
        </p:nvSpPr>
        <p:spPr>
          <a:xfrm>
            <a:off x="609600" y="1905000"/>
            <a:ext cx="6052500" cy="4343700"/>
          </a:xfrm>
          <a:prstGeom prst="rect">
            <a:avLst/>
          </a:prstGeom>
          <a:noFill/>
          <a:ln>
            <a:noFill/>
          </a:ln>
        </p:spPr>
        <p:txBody>
          <a:bodyPr anchorCtr="0" anchor="ctr" bIns="0" lIns="0" spcFirstLastPara="1" rIns="0" wrap="square" tIns="0">
            <a:noAutofit/>
          </a:bodyPr>
          <a:lstStyle/>
          <a:p>
            <a:pPr indent="-381000" lvl="0" marL="457200" rtl="0" algn="l">
              <a:lnSpc>
                <a:spcPct val="100000"/>
              </a:lnSpc>
              <a:spcBef>
                <a:spcPts val="0"/>
              </a:spcBef>
              <a:spcAft>
                <a:spcPts val="0"/>
              </a:spcAft>
              <a:buClr>
                <a:schemeClr val="lt1"/>
              </a:buClr>
              <a:buSzPts val="2400"/>
              <a:buFont typeface="Arial"/>
              <a:buChar char="●"/>
            </a:pPr>
            <a:r>
              <a:rPr lang="en-US" sz="2400">
                <a:solidFill>
                  <a:schemeClr val="lt1"/>
                </a:solidFill>
                <a:latin typeface="Arial"/>
                <a:ea typeface="Arial"/>
                <a:cs typeface="Arial"/>
                <a:sym typeface="Arial"/>
              </a:rPr>
              <a:t>Declarative method of managing Pods via </a:t>
            </a:r>
            <a:r>
              <a:rPr b="1" lang="en-US" sz="2400">
                <a:solidFill>
                  <a:schemeClr val="lt1"/>
                </a:solidFill>
                <a:latin typeface="Arial"/>
                <a:ea typeface="Arial"/>
                <a:cs typeface="Arial"/>
                <a:sym typeface="Arial"/>
              </a:rPr>
              <a:t>ReplicaSets.</a:t>
            </a:r>
            <a:endParaRPr sz="2400">
              <a:solidFill>
                <a:schemeClr val="lt1"/>
              </a:solidFill>
              <a:latin typeface="Arial"/>
              <a:ea typeface="Arial"/>
              <a:cs typeface="Arial"/>
              <a:sym typeface="Arial"/>
            </a:endParaRPr>
          </a:p>
          <a:p>
            <a:pPr indent="-381000" lvl="0" marL="457200" rtl="0" algn="l">
              <a:lnSpc>
                <a:spcPct val="100000"/>
              </a:lnSpc>
              <a:spcBef>
                <a:spcPts val="1400"/>
              </a:spcBef>
              <a:spcAft>
                <a:spcPts val="0"/>
              </a:spcAft>
              <a:buClr>
                <a:schemeClr val="lt1"/>
              </a:buClr>
              <a:buSzPts val="2400"/>
              <a:buFont typeface="Arial"/>
              <a:buChar char="●"/>
            </a:pPr>
            <a:r>
              <a:rPr lang="en-US" sz="2400">
                <a:solidFill>
                  <a:schemeClr val="lt1"/>
                </a:solidFill>
                <a:latin typeface="Arial"/>
                <a:ea typeface="Arial"/>
                <a:cs typeface="Arial"/>
                <a:sym typeface="Arial"/>
              </a:rPr>
              <a:t>Provide rollback functionality and update control.</a:t>
            </a:r>
            <a:endParaRPr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870" name="Google Shape;870;p41"/>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
        <p:nvSpPr>
          <p:cNvPr id="871" name="Google Shape;871;p41"/>
          <p:cNvSpPr txBox="1"/>
          <p:nvPr/>
        </p:nvSpPr>
        <p:spPr>
          <a:xfrm>
            <a:off x="7673850" y="1330725"/>
            <a:ext cx="4137300" cy="506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apiVersion: apps/v1</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kind: </a:t>
            </a:r>
            <a:r>
              <a:rPr b="1" i="0" lang="en-US" sz="1400" u="none" cap="none" strike="noStrike">
                <a:solidFill>
                  <a:srgbClr val="000000"/>
                </a:solidFill>
                <a:latin typeface="Roboto"/>
                <a:ea typeface="Roboto"/>
                <a:cs typeface="Roboto"/>
                <a:sym typeface="Roboto"/>
              </a:rPr>
              <a:t>Deployment</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metadata:</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name: nginx-deployment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labels: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app: nginx</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spec:</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replicas: 3</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selector:</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matchLabels: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app: nginx</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template:</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metadata:</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labels: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app: nginx</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spec:</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containers: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 name: nginx</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image: nginx:1.7.9</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Roboto"/>
                <a:ea typeface="Roboto"/>
                <a:cs typeface="Roboto"/>
                <a:sym typeface="Roboto"/>
              </a:rPr>
              <a:t>        ports:</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        - containerPort: 80</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42"/>
          <p:cNvSpPr txBox="1"/>
          <p:nvPr>
            <p:ph type="title"/>
          </p:nvPr>
        </p:nvSpPr>
        <p:spPr>
          <a:xfrm>
            <a:off x="372731" y="1627059"/>
            <a:ext cx="73125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Kubernetes Networking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43"/>
          <p:cNvSpPr txBox="1"/>
          <p:nvPr>
            <p:ph type="title"/>
          </p:nvPr>
        </p:nvSpPr>
        <p:spPr>
          <a:xfrm>
            <a:off x="609600" y="609600"/>
            <a:ext cx="74250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Understanding Kubernetes Services</a:t>
            </a:r>
            <a:endParaRPr/>
          </a:p>
        </p:txBody>
      </p:sp>
      <p:sp>
        <p:nvSpPr>
          <p:cNvPr id="882" name="Google Shape;882;p43"/>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508000" lvl="0" marL="571500" marR="12700" rtl="0" algn="l">
              <a:lnSpc>
                <a:spcPct val="118750"/>
              </a:lnSpc>
              <a:spcBef>
                <a:spcPts val="0"/>
              </a:spcBef>
              <a:spcAft>
                <a:spcPts val="0"/>
              </a:spcAft>
              <a:buClr>
                <a:schemeClr val="lt1"/>
              </a:buClr>
              <a:buSzPts val="2400"/>
              <a:buFont typeface="Arial"/>
              <a:buChar char="●"/>
            </a:pPr>
            <a:r>
              <a:rPr b="1" lang="en-US" sz="2400">
                <a:solidFill>
                  <a:schemeClr val="lt1"/>
                </a:solidFill>
              </a:rPr>
              <a:t>Unified method of accessing </a:t>
            </a:r>
            <a:r>
              <a:rPr lang="en-US" sz="2400">
                <a:solidFill>
                  <a:schemeClr val="lt1"/>
                </a:solidFill>
              </a:rPr>
              <a:t>the exposed workloads of Pods</a:t>
            </a:r>
            <a:endParaRPr sz="2400">
              <a:solidFill>
                <a:schemeClr val="lt1"/>
              </a:solidFill>
            </a:endParaRPr>
          </a:p>
          <a:p>
            <a:pPr indent="-508000" lvl="0" marL="571500" rtl="0" algn="l">
              <a:lnSpc>
                <a:spcPct val="100000"/>
              </a:lnSpc>
              <a:spcBef>
                <a:spcPts val="1200"/>
              </a:spcBef>
              <a:spcAft>
                <a:spcPts val="0"/>
              </a:spcAft>
              <a:buClr>
                <a:schemeClr val="lt1"/>
              </a:buClr>
              <a:buSzPts val="2400"/>
              <a:buFont typeface="Arial"/>
              <a:buChar char="●"/>
            </a:pPr>
            <a:r>
              <a:rPr b="1" lang="en-US" sz="2400">
                <a:solidFill>
                  <a:schemeClr val="lt1"/>
                </a:solidFill>
              </a:rPr>
              <a:t>Durable resource </a:t>
            </a:r>
            <a:r>
              <a:rPr lang="en-US" sz="2400">
                <a:solidFill>
                  <a:schemeClr val="lt1"/>
                </a:solidFill>
              </a:rPr>
              <a:t>(unlike Pods)</a:t>
            </a:r>
            <a:endParaRPr sz="2400">
              <a:solidFill>
                <a:schemeClr val="lt1"/>
              </a:solidFill>
            </a:endParaRPr>
          </a:p>
          <a:p>
            <a:pPr indent="-508000" lvl="1" marL="1181100" rtl="0" algn="l">
              <a:lnSpc>
                <a:spcPct val="119375"/>
              </a:lnSpc>
              <a:spcBef>
                <a:spcPts val="1400"/>
              </a:spcBef>
              <a:spcAft>
                <a:spcPts val="0"/>
              </a:spcAft>
              <a:buClr>
                <a:schemeClr val="lt1"/>
              </a:buClr>
              <a:buSzPts val="2400"/>
              <a:buFont typeface="Roboto"/>
              <a:buChar char="○"/>
            </a:pPr>
            <a:r>
              <a:rPr lang="en-US" sz="2400">
                <a:solidFill>
                  <a:schemeClr val="lt1"/>
                </a:solidFill>
              </a:rPr>
              <a:t>static cluster-unique IP</a:t>
            </a:r>
            <a:endParaRPr sz="2400">
              <a:solidFill>
                <a:schemeClr val="lt1"/>
              </a:solidFill>
            </a:endParaRPr>
          </a:p>
          <a:p>
            <a:pPr indent="-508000" lvl="1" marL="1181100" rtl="0" algn="l">
              <a:lnSpc>
                <a:spcPct val="119375"/>
              </a:lnSpc>
              <a:spcBef>
                <a:spcPts val="0"/>
              </a:spcBef>
              <a:spcAft>
                <a:spcPts val="0"/>
              </a:spcAft>
              <a:buClr>
                <a:schemeClr val="lt1"/>
              </a:buClr>
              <a:buSzPts val="2400"/>
              <a:buFont typeface="Roboto"/>
              <a:buChar char="○"/>
            </a:pPr>
            <a:r>
              <a:rPr lang="en-US" sz="2400">
                <a:solidFill>
                  <a:schemeClr val="lt1"/>
                </a:solidFill>
              </a:rPr>
              <a:t>static namespaced DNS name</a:t>
            </a:r>
            <a:endParaRPr sz="2400">
              <a:solidFill>
                <a:schemeClr val="lt1"/>
              </a:solidFill>
            </a:endParaRPr>
          </a:p>
          <a:p>
            <a:pPr indent="-381000" lvl="0" marL="457200" rtl="0" algn="l">
              <a:lnSpc>
                <a:spcPct val="100000"/>
              </a:lnSpc>
              <a:spcBef>
                <a:spcPts val="1400"/>
              </a:spcBef>
              <a:spcAft>
                <a:spcPts val="0"/>
              </a:spcAft>
              <a:buClr>
                <a:schemeClr val="lt1"/>
              </a:buClr>
              <a:buSzPts val="2400"/>
              <a:buFont typeface="Arial"/>
              <a:buChar char="●"/>
            </a:pPr>
            <a:r>
              <a:rPr lang="en-US" sz="2400">
                <a:solidFill>
                  <a:schemeClr val="lt1"/>
                </a:solidFill>
              </a:rPr>
              <a:t>Uses </a:t>
            </a:r>
            <a:r>
              <a:rPr b="1" lang="en-US" sz="2400">
                <a:solidFill>
                  <a:schemeClr val="lt1"/>
                </a:solidFill>
              </a:rPr>
              <a:t>kube-proxy </a:t>
            </a:r>
            <a:r>
              <a:rPr lang="en-US" sz="2400">
                <a:solidFill>
                  <a:schemeClr val="lt1"/>
                </a:solidFill>
              </a:rPr>
              <a:t>to provide simple load-balancing</a:t>
            </a:r>
            <a:endParaRPr sz="2400">
              <a:solidFill>
                <a:schemeClr val="lt1"/>
              </a:solidFill>
            </a:endParaRPr>
          </a:p>
          <a:p>
            <a:pPr indent="-381000" lvl="0" marL="457200" marR="495300" rtl="0" algn="l">
              <a:lnSpc>
                <a:spcPct val="118750"/>
              </a:lnSpc>
              <a:spcBef>
                <a:spcPts val="1500"/>
              </a:spcBef>
              <a:spcAft>
                <a:spcPts val="0"/>
              </a:spcAft>
              <a:buClr>
                <a:schemeClr val="lt1"/>
              </a:buClr>
              <a:buSzPts val="2400"/>
              <a:buFont typeface="Arial"/>
              <a:buChar char="●"/>
            </a:pPr>
            <a:r>
              <a:rPr b="1" lang="en-US" sz="2400">
                <a:solidFill>
                  <a:schemeClr val="lt1"/>
                </a:solidFill>
              </a:rPr>
              <a:t>kube-proxy </a:t>
            </a:r>
            <a:r>
              <a:rPr lang="en-US" sz="2400">
                <a:solidFill>
                  <a:schemeClr val="lt1"/>
                </a:solidFill>
              </a:rPr>
              <a:t>acts as a daemon that creates </a:t>
            </a:r>
            <a:r>
              <a:rPr b="1" lang="en-US" sz="2400">
                <a:solidFill>
                  <a:schemeClr val="lt1"/>
                </a:solidFill>
              </a:rPr>
              <a:t>local entries </a:t>
            </a:r>
            <a:r>
              <a:rPr lang="en-US" sz="2400">
                <a:solidFill>
                  <a:schemeClr val="lt1"/>
                </a:solidFill>
              </a:rPr>
              <a:t>in the host’s iptables for every service</a:t>
            </a:r>
            <a:endParaRPr sz="2400">
              <a:solidFill>
                <a:schemeClr val="lt1"/>
              </a:solidFill>
            </a:endParaRPr>
          </a:p>
          <a:p>
            <a:pPr indent="0" lvl="0" marL="406400" rtl="0" algn="l">
              <a:lnSpc>
                <a:spcPct val="100000"/>
              </a:lnSpc>
              <a:spcBef>
                <a:spcPts val="2900"/>
              </a:spcBef>
              <a:spcAft>
                <a:spcPts val="0"/>
              </a:spcAft>
              <a:buSzPts val="1600"/>
              <a:buNone/>
            </a:pPr>
            <a:r>
              <a:rPr b="1" lang="en-US" sz="2400">
                <a:solidFill>
                  <a:schemeClr val="accent1"/>
                </a:solidFill>
              </a:rPr>
              <a:t>&lt;service name&gt;</a:t>
            </a:r>
            <a:r>
              <a:rPr b="1" lang="en-US" sz="2400">
                <a:solidFill>
                  <a:schemeClr val="lt1"/>
                </a:solidFill>
              </a:rPr>
              <a:t>.</a:t>
            </a:r>
            <a:r>
              <a:rPr b="1" lang="en-US" sz="2400">
                <a:solidFill>
                  <a:schemeClr val="accent2"/>
                </a:solidFill>
              </a:rPr>
              <a:t>&lt;namespace&gt;</a:t>
            </a:r>
            <a:r>
              <a:rPr b="1" lang="en-US" sz="2400">
                <a:solidFill>
                  <a:schemeClr val="lt1"/>
                </a:solidFill>
              </a:rPr>
              <a:t>.svc.cluster.local</a:t>
            </a:r>
            <a:endParaRPr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883" name="Google Shape;883;p43"/>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44"/>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Service Types</a:t>
            </a:r>
            <a:endParaRPr/>
          </a:p>
        </p:txBody>
      </p:sp>
      <p:sp>
        <p:nvSpPr>
          <p:cNvPr id="889" name="Google Shape;889;p44"/>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0" lvl="0" marL="12700" rtl="0" algn="l">
              <a:lnSpc>
                <a:spcPct val="100000"/>
              </a:lnSpc>
              <a:spcBef>
                <a:spcPts val="0"/>
              </a:spcBef>
              <a:spcAft>
                <a:spcPts val="0"/>
              </a:spcAft>
              <a:buSzPts val="2000"/>
              <a:buNone/>
            </a:pPr>
            <a:r>
              <a:rPr lang="en-US" sz="2400"/>
              <a:t>There are 4 major service types:</a:t>
            </a:r>
            <a:endParaRPr sz="2400"/>
          </a:p>
          <a:p>
            <a:pPr indent="-355600" lvl="0" marL="622300" rtl="0" algn="l">
              <a:lnSpc>
                <a:spcPct val="100000"/>
              </a:lnSpc>
              <a:spcBef>
                <a:spcPts val="800"/>
              </a:spcBef>
              <a:spcAft>
                <a:spcPts val="0"/>
              </a:spcAft>
              <a:buClr>
                <a:schemeClr val="dk1"/>
              </a:buClr>
              <a:buSzPts val="2400"/>
              <a:buFont typeface="Arial"/>
              <a:buNone/>
            </a:pPr>
            <a:r>
              <a:rPr b="1" lang="en-US" sz="2400"/>
              <a:t>ClusterIP </a:t>
            </a:r>
            <a:r>
              <a:rPr lang="en-US" sz="2400"/>
              <a:t>(default)</a:t>
            </a:r>
            <a:endParaRPr sz="2400"/>
          </a:p>
          <a:p>
            <a:pPr indent="-355600" lvl="0" marL="622300" rtl="0" algn="l">
              <a:lnSpc>
                <a:spcPct val="100000"/>
              </a:lnSpc>
              <a:spcBef>
                <a:spcPts val="600"/>
              </a:spcBef>
              <a:spcAft>
                <a:spcPts val="0"/>
              </a:spcAft>
              <a:buClr>
                <a:schemeClr val="dk1"/>
              </a:buClr>
              <a:buSzPts val="2400"/>
              <a:buFont typeface="Roboto"/>
              <a:buNone/>
            </a:pPr>
            <a:r>
              <a:rPr b="1" lang="en-US" sz="2400"/>
              <a:t>NodePort</a:t>
            </a:r>
            <a:endParaRPr sz="2400"/>
          </a:p>
          <a:p>
            <a:pPr indent="-355600" lvl="0" marL="622300" rtl="0" algn="l">
              <a:lnSpc>
                <a:spcPct val="100000"/>
              </a:lnSpc>
              <a:spcBef>
                <a:spcPts val="600"/>
              </a:spcBef>
              <a:spcAft>
                <a:spcPts val="0"/>
              </a:spcAft>
              <a:buClr>
                <a:schemeClr val="dk1"/>
              </a:buClr>
              <a:buSzPts val="2400"/>
              <a:buFont typeface="Roboto"/>
              <a:buNone/>
            </a:pPr>
            <a:r>
              <a:rPr b="1" lang="en-US" sz="2400"/>
              <a:t>LoadBalancer</a:t>
            </a:r>
            <a:endParaRPr sz="2400"/>
          </a:p>
          <a:p>
            <a:pPr indent="-355600" lvl="0" marL="622300" rtl="0" algn="l">
              <a:lnSpc>
                <a:spcPct val="100000"/>
              </a:lnSpc>
              <a:spcBef>
                <a:spcPts val="600"/>
              </a:spcBef>
              <a:spcAft>
                <a:spcPts val="0"/>
              </a:spcAft>
              <a:buClr>
                <a:schemeClr val="dk1"/>
              </a:buClr>
              <a:buSzPts val="2400"/>
              <a:buFont typeface="Roboto"/>
              <a:buNone/>
            </a:pPr>
            <a:r>
              <a:rPr b="1" lang="en-US" sz="2400"/>
              <a:t>ExternalName</a:t>
            </a:r>
            <a:endParaRPr b="1" sz="2400"/>
          </a:p>
          <a:p>
            <a:pPr indent="0" lvl="0" marL="0" rtl="0" algn="l">
              <a:lnSpc>
                <a:spcPct val="100000"/>
              </a:lnSpc>
              <a:spcBef>
                <a:spcPts val="600"/>
              </a:spcBef>
              <a:spcAft>
                <a:spcPts val="600"/>
              </a:spcAft>
              <a:buSzPts val="2000"/>
              <a:buNone/>
            </a:pPr>
            <a:r>
              <a:t/>
            </a:r>
            <a:endParaRPr/>
          </a:p>
        </p:txBody>
      </p:sp>
      <p:sp>
        <p:nvSpPr>
          <p:cNvPr id="890" name="Google Shape;890;p44"/>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1600"/>
              </a:spcBef>
              <a:spcAft>
                <a:spcPts val="0"/>
              </a:spcAft>
              <a:buSzPts val="1800"/>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45"/>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ClusterIP Service</a:t>
            </a:r>
            <a:endParaRPr/>
          </a:p>
        </p:txBody>
      </p:sp>
      <p:sp>
        <p:nvSpPr>
          <p:cNvPr id="896" name="Google Shape;896;p45"/>
          <p:cNvSpPr txBox="1"/>
          <p:nvPr>
            <p:ph idx="1" type="body"/>
          </p:nvPr>
        </p:nvSpPr>
        <p:spPr>
          <a:xfrm>
            <a:off x="1110200" y="2299750"/>
            <a:ext cx="4208700" cy="2854500"/>
          </a:xfrm>
          <a:prstGeom prst="rect">
            <a:avLst/>
          </a:prstGeom>
          <a:noFill/>
          <a:ln>
            <a:noFill/>
          </a:ln>
        </p:spPr>
        <p:txBody>
          <a:bodyPr anchorCtr="0" anchor="t" bIns="0" lIns="0" spcFirstLastPara="1" rIns="0" wrap="square" tIns="0">
            <a:noAutofit/>
          </a:bodyPr>
          <a:lstStyle/>
          <a:p>
            <a:pPr indent="0" lvl="0" marL="12700" marR="12700" rtl="0" algn="l">
              <a:lnSpc>
                <a:spcPct val="118750"/>
              </a:lnSpc>
              <a:spcBef>
                <a:spcPts val="0"/>
              </a:spcBef>
              <a:spcAft>
                <a:spcPts val="0"/>
              </a:spcAft>
              <a:buSzPts val="1600"/>
              <a:buNone/>
            </a:pPr>
            <a:r>
              <a:rPr b="1" lang="en-US" sz="2400">
                <a:solidFill>
                  <a:schemeClr val="lt1"/>
                </a:solidFill>
              </a:rPr>
              <a:t>ClusterIP </a:t>
            </a:r>
            <a:r>
              <a:rPr lang="en-US" sz="2400">
                <a:solidFill>
                  <a:schemeClr val="lt1"/>
                </a:solidFill>
              </a:rPr>
              <a:t>services exposes a  service on a strictly cluster  internal virtual IP</a:t>
            </a:r>
            <a:endParaRPr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897" name="Google Shape;897;p45"/>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
        <p:nvSpPr>
          <p:cNvPr id="898" name="Google Shape;898;p45"/>
          <p:cNvSpPr txBox="1"/>
          <p:nvPr/>
        </p:nvSpPr>
        <p:spPr>
          <a:xfrm>
            <a:off x="7513550" y="1562100"/>
            <a:ext cx="4297500" cy="46149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98200">
            <a:noAutofit/>
          </a:bodyPr>
          <a:lstStyle/>
          <a:p>
            <a:pPr indent="0" lvl="0" marL="114300" marR="19431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apiVersion: v1  </a:t>
            </a:r>
            <a:endParaRPr b="0" i="0" sz="1800" u="none" cap="none" strike="noStrike">
              <a:solidFill>
                <a:srgbClr val="000000"/>
              </a:solidFill>
              <a:latin typeface="Roboto"/>
              <a:ea typeface="Roboto"/>
              <a:cs typeface="Roboto"/>
              <a:sym typeface="Roboto"/>
            </a:endParaRPr>
          </a:p>
          <a:p>
            <a:pPr indent="0" lvl="0" marL="114300" marR="19431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kind: </a:t>
            </a:r>
            <a:r>
              <a:rPr b="1" i="0" lang="en-US" sz="1800" u="none" cap="none" strike="noStrike">
                <a:solidFill>
                  <a:srgbClr val="000000"/>
                </a:solidFill>
                <a:latin typeface="Roboto"/>
                <a:ea typeface="Roboto"/>
                <a:cs typeface="Roboto"/>
                <a:sym typeface="Roboto"/>
              </a:rPr>
              <a:t>Service</a:t>
            </a:r>
            <a:r>
              <a:rPr b="0" i="0" lang="en-US" sz="1800" u="none" cap="none" strike="noStrike">
                <a:solidFill>
                  <a:srgbClr val="000000"/>
                </a:solidFill>
                <a:latin typeface="Roboto"/>
                <a:ea typeface="Roboto"/>
                <a:cs typeface="Roboto"/>
                <a:sym typeface="Roboto"/>
              </a:rPr>
              <a:t>  metadata:</a:t>
            </a:r>
            <a:endParaRPr b="0" i="0" sz="1800" u="none" cap="none" strike="noStrike">
              <a:solidFill>
                <a:srgbClr val="000000"/>
              </a:solidFill>
              <a:latin typeface="Roboto"/>
              <a:ea typeface="Roboto"/>
              <a:cs typeface="Roboto"/>
              <a:sym typeface="Roboto"/>
            </a:endParaRPr>
          </a:p>
          <a:p>
            <a:pPr indent="330200" lvl="0" marL="114300" marR="9652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name: example-prod  </a:t>
            </a:r>
            <a:endParaRPr b="0" i="0" sz="1800" u="none" cap="none" strike="noStrike">
              <a:solidFill>
                <a:srgbClr val="000000"/>
              </a:solidFill>
              <a:latin typeface="Roboto"/>
              <a:ea typeface="Roboto"/>
              <a:cs typeface="Roboto"/>
              <a:sym typeface="Roboto"/>
            </a:endParaRPr>
          </a:p>
          <a:p>
            <a:pPr indent="0" lvl="0" marL="114300" marR="9652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spec:</a:t>
            </a:r>
            <a:endParaRPr b="0" i="0" sz="1800" u="none" cap="none" strike="noStrike">
              <a:solidFill>
                <a:srgbClr val="000000"/>
              </a:solidFill>
              <a:latin typeface="Roboto"/>
              <a:ea typeface="Roboto"/>
              <a:cs typeface="Roboto"/>
              <a:sym typeface="Roboto"/>
            </a:endParaRPr>
          </a:p>
          <a:p>
            <a:pPr indent="-317500" lvl="0" marL="762000" marR="19431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selector:  </a:t>
            </a:r>
            <a:endParaRPr b="0" i="0" sz="1800" u="none" cap="none" strike="noStrike">
              <a:solidFill>
                <a:srgbClr val="000000"/>
              </a:solidFill>
              <a:latin typeface="Roboto"/>
              <a:ea typeface="Roboto"/>
              <a:cs typeface="Roboto"/>
              <a:sym typeface="Roboto"/>
            </a:endParaRPr>
          </a:p>
          <a:p>
            <a:pPr indent="-317500" lvl="0" marL="762000" marR="19431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  app: nginx  </a:t>
            </a:r>
            <a:endParaRPr b="0" i="0" sz="1800" u="none" cap="none" strike="noStrike">
              <a:solidFill>
                <a:srgbClr val="000000"/>
              </a:solidFill>
              <a:latin typeface="Roboto"/>
              <a:ea typeface="Roboto"/>
              <a:cs typeface="Roboto"/>
              <a:sym typeface="Roboto"/>
            </a:endParaRPr>
          </a:p>
          <a:p>
            <a:pPr indent="-317500" lvl="0" marL="762000" marR="19431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  env: prod</a:t>
            </a:r>
            <a:endParaRPr b="0" i="0" sz="1800" u="none" cap="none" strike="noStrike">
              <a:solidFill>
                <a:srgbClr val="000000"/>
              </a:solidFill>
              <a:latin typeface="Roboto"/>
              <a:ea typeface="Roboto"/>
              <a:cs typeface="Roboto"/>
              <a:sym typeface="Roboto"/>
            </a:endParaRPr>
          </a:p>
          <a:p>
            <a:pPr indent="0" lvl="0" marL="4445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ports:</a:t>
            </a:r>
            <a:endParaRPr b="0" i="0" sz="1800" u="none" cap="none" strike="noStrike">
              <a:solidFill>
                <a:srgbClr val="000000"/>
              </a:solidFill>
              <a:latin typeface="Roboto"/>
              <a:ea typeface="Roboto"/>
              <a:cs typeface="Roboto"/>
              <a:sym typeface="Roboto"/>
            </a:endParaRPr>
          </a:p>
          <a:p>
            <a:pPr indent="-317500" lvl="0" marL="762000" marR="14478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 protocol: TCP  </a:t>
            </a:r>
            <a:endParaRPr b="0" i="0" sz="1800" u="none" cap="none" strike="noStrike">
              <a:solidFill>
                <a:srgbClr val="000000"/>
              </a:solidFill>
              <a:latin typeface="Roboto"/>
              <a:ea typeface="Roboto"/>
              <a:cs typeface="Roboto"/>
              <a:sym typeface="Roboto"/>
            </a:endParaRPr>
          </a:p>
          <a:p>
            <a:pPr indent="-317500" lvl="0" marL="762000" marR="14478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  port: 80</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          targetPort: 80</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46"/>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ClusterIP Service</a:t>
            </a:r>
            <a:endParaRPr/>
          </a:p>
        </p:txBody>
      </p:sp>
      <p:sp>
        <p:nvSpPr>
          <p:cNvPr id="904" name="Google Shape;904;p46"/>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
        <p:nvSpPr>
          <p:cNvPr id="905" name="Google Shape;905;p46"/>
          <p:cNvSpPr/>
          <p:nvPr/>
        </p:nvSpPr>
        <p:spPr>
          <a:xfrm>
            <a:off x="2667000" y="0"/>
            <a:ext cx="6858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6" name="Google Shape;906;p46"/>
          <p:cNvSpPr/>
          <p:nvPr/>
        </p:nvSpPr>
        <p:spPr>
          <a:xfrm>
            <a:off x="6278863" y="1389159"/>
            <a:ext cx="5303400" cy="4941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7" name="Google Shape;907;p46"/>
          <p:cNvSpPr/>
          <p:nvPr/>
        </p:nvSpPr>
        <p:spPr>
          <a:xfrm>
            <a:off x="964075" y="1728200"/>
            <a:ext cx="4412607" cy="2579402"/>
          </a:xfrm>
          <a:custGeom>
            <a:rect b="b" l="l" r="r" t="t"/>
            <a:pathLst>
              <a:path extrusionOk="0" h="1739900" w="3311525">
                <a:moveTo>
                  <a:pt x="0" y="0"/>
                </a:moveTo>
                <a:lnTo>
                  <a:pt x="3311393" y="0"/>
                </a:lnTo>
                <a:lnTo>
                  <a:pt x="3311393" y="1739696"/>
                </a:lnTo>
                <a:lnTo>
                  <a:pt x="0" y="1739696"/>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08" name="Google Shape;908;p46"/>
          <p:cNvSpPr txBox="1"/>
          <p:nvPr/>
        </p:nvSpPr>
        <p:spPr>
          <a:xfrm>
            <a:off x="1078367" y="1817437"/>
            <a:ext cx="1358100" cy="1725600"/>
          </a:xfrm>
          <a:prstGeom prst="rect">
            <a:avLst/>
          </a:prstGeom>
          <a:noFill/>
          <a:ln>
            <a:noFill/>
          </a:ln>
        </p:spPr>
        <p:txBody>
          <a:bodyPr anchorCtr="0" anchor="t" bIns="0" lIns="0" spcFirstLastPara="1" rIns="0" wrap="square" tIns="26225">
            <a:noAutofit/>
          </a:bodyPr>
          <a:lstStyle/>
          <a:p>
            <a:pPr indent="0" lvl="0" marL="0" marR="254000" rtl="0" algn="l">
              <a:lnSpc>
                <a:spcPct val="119166"/>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Name:  Selector:  Type:</a:t>
            </a:r>
            <a:endParaRPr b="0" i="0" sz="1600" u="none" cap="none" strike="noStrike">
              <a:solidFill>
                <a:srgbClr val="000000"/>
              </a:solidFill>
              <a:latin typeface="Courier New"/>
              <a:ea typeface="Courier New"/>
              <a:cs typeface="Courier New"/>
              <a:sym typeface="Courier New"/>
            </a:endParaRPr>
          </a:p>
          <a:p>
            <a:pPr indent="0" lvl="0" marL="0" marR="0" rtl="0" algn="l">
              <a:lnSpc>
                <a:spcPct val="113333"/>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IP:</a:t>
            </a:r>
            <a:endParaRPr b="0" i="0" sz="1600" u="none" cap="none" strike="noStrike">
              <a:solidFill>
                <a:srgbClr val="000000"/>
              </a:solidFill>
              <a:latin typeface="Courier New"/>
              <a:ea typeface="Courier New"/>
              <a:cs typeface="Courier New"/>
              <a:sym typeface="Courier New"/>
            </a:endParaRPr>
          </a:p>
          <a:p>
            <a:pPr indent="0" lvl="0" marL="0" marR="12700" rtl="0" algn="l">
              <a:lnSpc>
                <a:spcPct val="119166"/>
              </a:lnSpc>
              <a:spcBef>
                <a:spcPts val="10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Port:  TargetPort:  Endpoints:</a:t>
            </a:r>
            <a:endParaRPr b="0" i="0" sz="1600" u="none" cap="none" strike="noStrike">
              <a:solidFill>
                <a:srgbClr val="000000"/>
              </a:solidFill>
              <a:latin typeface="Courier New"/>
              <a:ea typeface="Courier New"/>
              <a:cs typeface="Courier New"/>
              <a:sym typeface="Courier New"/>
            </a:endParaRPr>
          </a:p>
        </p:txBody>
      </p:sp>
      <p:sp>
        <p:nvSpPr>
          <p:cNvPr id="909" name="Google Shape;909;p46"/>
          <p:cNvSpPr txBox="1"/>
          <p:nvPr/>
        </p:nvSpPr>
        <p:spPr>
          <a:xfrm>
            <a:off x="2785028" y="1817437"/>
            <a:ext cx="2212200" cy="1966800"/>
          </a:xfrm>
          <a:prstGeom prst="rect">
            <a:avLst/>
          </a:prstGeom>
          <a:noFill/>
          <a:ln>
            <a:noFill/>
          </a:ln>
        </p:spPr>
        <p:txBody>
          <a:bodyPr anchorCtr="0" anchor="t" bIns="0" lIns="0" spcFirstLastPara="1" rIns="0" wrap="square" tIns="27075">
            <a:noAutofit/>
          </a:bodyPr>
          <a:lstStyle/>
          <a:p>
            <a:pPr indent="0" lvl="0" marL="0" marR="12700" rtl="0" algn="l">
              <a:lnSpc>
                <a:spcPct val="118333"/>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example-prod  app=nginx,env=prod  ClusterIP  10.96.28.176</a:t>
            </a:r>
            <a:endParaRPr b="0" i="0" sz="1600" u="none" cap="none" strike="noStrike">
              <a:solidFill>
                <a:srgbClr val="000000"/>
              </a:solidFill>
              <a:latin typeface="Courier New"/>
              <a:ea typeface="Courier New"/>
              <a:cs typeface="Courier New"/>
              <a:sym typeface="Courier New"/>
            </a:endParaRPr>
          </a:p>
          <a:p>
            <a:pPr indent="0" lvl="0" marL="0" marR="368300" rtl="0" algn="l">
              <a:lnSpc>
                <a:spcPct val="119166"/>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&lt;unset&gt;	80/TCP  80/TCP</a:t>
            </a:r>
            <a:endParaRPr b="0" i="0" sz="1600" u="none" cap="none" strike="noStrike">
              <a:solidFill>
                <a:srgbClr val="000000"/>
              </a:solidFill>
              <a:latin typeface="Courier New"/>
              <a:ea typeface="Courier New"/>
              <a:cs typeface="Courier New"/>
              <a:sym typeface="Courier New"/>
            </a:endParaRPr>
          </a:p>
          <a:p>
            <a:pPr indent="0" lvl="0" marL="0" marR="0" rtl="0" algn="l">
              <a:lnSpc>
                <a:spcPct val="113750"/>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10.255.16.3:80,</a:t>
            </a:r>
            <a:endParaRPr b="0" i="0" sz="1600" u="none" cap="none" strike="noStrike">
              <a:solidFill>
                <a:srgbClr val="000000"/>
              </a:solidFill>
              <a:latin typeface="Courier New"/>
              <a:ea typeface="Courier New"/>
              <a:cs typeface="Courier New"/>
              <a:sym typeface="Courier New"/>
            </a:endParaRPr>
          </a:p>
          <a:p>
            <a:pPr indent="0" lvl="0" marL="0" marR="0" rtl="0" algn="l">
              <a:lnSpc>
                <a:spcPct val="119583"/>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10.255.16.4:80</a:t>
            </a:r>
            <a:endParaRPr b="0" i="0" sz="1600" u="none" cap="none" strike="noStrike">
              <a:solidFill>
                <a:srgbClr val="000000"/>
              </a:solidFill>
              <a:latin typeface="Courier New"/>
              <a:ea typeface="Courier New"/>
              <a:cs typeface="Courier New"/>
              <a:sym typeface="Courier New"/>
            </a:endParaRPr>
          </a:p>
        </p:txBody>
      </p:sp>
      <p:sp>
        <p:nvSpPr>
          <p:cNvPr id="910" name="Google Shape;910;p46"/>
          <p:cNvSpPr/>
          <p:nvPr/>
        </p:nvSpPr>
        <p:spPr>
          <a:xfrm>
            <a:off x="964075" y="5055802"/>
            <a:ext cx="5312050" cy="1120827"/>
          </a:xfrm>
          <a:custGeom>
            <a:rect b="b" l="l" r="r" t="t"/>
            <a:pathLst>
              <a:path extrusionOk="0" h="681354" w="3986529">
                <a:moveTo>
                  <a:pt x="0" y="0"/>
                </a:moveTo>
                <a:lnTo>
                  <a:pt x="3986091" y="0"/>
                </a:lnTo>
                <a:lnTo>
                  <a:pt x="3986091" y="681298"/>
                </a:lnTo>
                <a:lnTo>
                  <a:pt x="0" y="681298"/>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1" name="Google Shape;911;p46"/>
          <p:cNvSpPr txBox="1"/>
          <p:nvPr/>
        </p:nvSpPr>
        <p:spPr>
          <a:xfrm>
            <a:off x="1078367" y="5147749"/>
            <a:ext cx="5056200" cy="691800"/>
          </a:xfrm>
          <a:prstGeom prst="rect">
            <a:avLst/>
          </a:prstGeom>
          <a:noFill/>
          <a:ln>
            <a:noFill/>
          </a:ln>
        </p:spPr>
        <p:txBody>
          <a:bodyPr anchorCtr="0" anchor="t" bIns="0" lIns="0" spcFirstLastPara="1" rIns="0" wrap="square" tIns="169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83F04"/>
                </a:solidFill>
                <a:latin typeface="Courier New"/>
                <a:ea typeface="Courier New"/>
                <a:cs typeface="Courier New"/>
                <a:sym typeface="Courier New"/>
              </a:rPr>
              <a:t>/ # nslookup example-prod.default.svc.cluster.local</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783F04"/>
                </a:solidFill>
                <a:latin typeface="Courier New"/>
                <a:ea typeface="Courier New"/>
                <a:cs typeface="Courier New"/>
                <a:sym typeface="Courier New"/>
              </a:rPr>
              <a:t>Name:	example-prod.default.svc.cluster.local</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783F04"/>
                </a:solidFill>
                <a:latin typeface="Courier New"/>
                <a:ea typeface="Courier New"/>
                <a:cs typeface="Courier New"/>
                <a:sym typeface="Courier New"/>
              </a:rPr>
              <a:t>Address 1: 10.96.28.176 example-prod.default.svc.cluster.local</a:t>
            </a:r>
            <a:endParaRPr b="0" i="0" sz="1100" u="none" cap="none" strike="noStrike">
              <a:solidFill>
                <a:srgbClr val="000000"/>
              </a:solidFill>
              <a:latin typeface="Courier New"/>
              <a:ea typeface="Courier New"/>
              <a:cs typeface="Courier New"/>
              <a:sym typeface="Courier New"/>
            </a:endParaRPr>
          </a:p>
        </p:txBody>
      </p:sp>
      <p:sp>
        <p:nvSpPr>
          <p:cNvPr id="912" name="Google Shape;912;p46"/>
          <p:cNvSpPr/>
          <p:nvPr/>
        </p:nvSpPr>
        <p:spPr>
          <a:xfrm>
            <a:off x="6278853" y="5440988"/>
            <a:ext cx="471299" cy="69383"/>
          </a:xfrm>
          <a:custGeom>
            <a:rect b="b" l="l" r="r" t="t"/>
            <a:pathLst>
              <a:path extrusionOk="0" h="52070" w="353695">
                <a:moveTo>
                  <a:pt x="0" y="51749"/>
                </a:moveTo>
                <a:lnTo>
                  <a:pt x="353299" y="0"/>
                </a:lnTo>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3" name="Google Shape;913;p46"/>
          <p:cNvSpPr/>
          <p:nvPr/>
        </p:nvSpPr>
        <p:spPr>
          <a:xfrm>
            <a:off x="6717520" y="5416888"/>
            <a:ext cx="82075" cy="56691"/>
          </a:xfrm>
          <a:custGeom>
            <a:rect b="b" l="l" r="r" t="t"/>
            <a:pathLst>
              <a:path extrusionOk="0" h="42545" w="61595">
                <a:moveTo>
                  <a:pt x="6199" y="42374"/>
                </a:moveTo>
                <a:lnTo>
                  <a:pt x="24299" y="18074"/>
                </a:lnTo>
                <a:lnTo>
                  <a:pt x="0" y="0"/>
                </a:lnTo>
                <a:lnTo>
                  <a:pt x="61349" y="12649"/>
                </a:lnTo>
                <a:lnTo>
                  <a:pt x="6199" y="42374"/>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14" name="Google Shape;914;p46"/>
          <p:cNvSpPr/>
          <p:nvPr/>
        </p:nvSpPr>
        <p:spPr>
          <a:xfrm>
            <a:off x="6717519" y="5416888"/>
            <a:ext cx="82075" cy="56691"/>
          </a:xfrm>
          <a:custGeom>
            <a:rect b="b" l="l" r="r" t="t"/>
            <a:pathLst>
              <a:path extrusionOk="0" h="42545" w="61595">
                <a:moveTo>
                  <a:pt x="24299" y="18074"/>
                </a:moveTo>
                <a:lnTo>
                  <a:pt x="6199" y="42374"/>
                </a:lnTo>
                <a:lnTo>
                  <a:pt x="61349" y="12649"/>
                </a:lnTo>
                <a:lnTo>
                  <a:pt x="0" y="0"/>
                </a:lnTo>
                <a:lnTo>
                  <a:pt x="24299" y="18074"/>
                </a:lnTo>
                <a:close/>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sp>
        <p:nvSpPr>
          <p:cNvPr id="919" name="Google Shape;919;p47"/>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NodePort Service</a:t>
            </a:r>
            <a:endParaRPr/>
          </a:p>
        </p:txBody>
      </p:sp>
      <p:sp>
        <p:nvSpPr>
          <p:cNvPr id="920" name="Google Shape;920;p47"/>
          <p:cNvSpPr txBox="1"/>
          <p:nvPr>
            <p:ph idx="1" type="body"/>
          </p:nvPr>
        </p:nvSpPr>
        <p:spPr>
          <a:xfrm>
            <a:off x="1110200" y="2299750"/>
            <a:ext cx="5310000" cy="2854500"/>
          </a:xfrm>
          <a:prstGeom prst="rect">
            <a:avLst/>
          </a:prstGeom>
          <a:noFill/>
          <a:ln>
            <a:noFill/>
          </a:ln>
        </p:spPr>
        <p:txBody>
          <a:bodyPr anchorCtr="0" anchor="t" bIns="0" lIns="0" spcFirstLastPara="1" rIns="0" wrap="square" tIns="0">
            <a:noAutofit/>
          </a:bodyPr>
          <a:lstStyle/>
          <a:p>
            <a:pPr indent="-508000" lvl="0" marL="571500" rtl="0" algn="l">
              <a:lnSpc>
                <a:spcPct val="119375"/>
              </a:lnSpc>
              <a:spcBef>
                <a:spcPts val="0"/>
              </a:spcBef>
              <a:spcAft>
                <a:spcPts val="0"/>
              </a:spcAft>
              <a:buClr>
                <a:schemeClr val="lt1"/>
              </a:buClr>
              <a:buSzPts val="2400"/>
              <a:buFont typeface="Arial"/>
              <a:buChar char="●"/>
            </a:pPr>
            <a:r>
              <a:rPr b="1" lang="en-US" sz="2400">
                <a:solidFill>
                  <a:schemeClr val="lt1"/>
                </a:solidFill>
              </a:rPr>
              <a:t>NodePort </a:t>
            </a:r>
            <a:r>
              <a:rPr lang="en-US" sz="2400">
                <a:solidFill>
                  <a:schemeClr val="lt1"/>
                </a:solidFill>
              </a:rPr>
              <a:t>services extend the</a:t>
            </a:r>
            <a:endParaRPr sz="2400">
              <a:solidFill>
                <a:schemeClr val="lt1"/>
              </a:solidFill>
            </a:endParaRPr>
          </a:p>
          <a:p>
            <a:pPr indent="0" lvl="0" marL="571500" rtl="0" algn="l">
              <a:lnSpc>
                <a:spcPct val="119375"/>
              </a:lnSpc>
              <a:spcBef>
                <a:spcPts val="0"/>
              </a:spcBef>
              <a:spcAft>
                <a:spcPts val="0"/>
              </a:spcAft>
              <a:buSzPts val="1600"/>
              <a:buNone/>
            </a:pPr>
            <a:r>
              <a:rPr b="1" lang="en-US" sz="2400">
                <a:solidFill>
                  <a:schemeClr val="lt1"/>
                </a:solidFill>
              </a:rPr>
              <a:t>ClusterIP </a:t>
            </a:r>
            <a:r>
              <a:rPr lang="en-US" sz="2400">
                <a:solidFill>
                  <a:schemeClr val="lt1"/>
                </a:solidFill>
              </a:rPr>
              <a:t>service.</a:t>
            </a:r>
            <a:endParaRPr sz="2400">
              <a:solidFill>
                <a:schemeClr val="lt1"/>
              </a:solidFill>
            </a:endParaRPr>
          </a:p>
          <a:p>
            <a:pPr indent="-508000" lvl="0" marL="571500" marR="219839" rtl="0" algn="l">
              <a:lnSpc>
                <a:spcPct val="118750"/>
              </a:lnSpc>
              <a:spcBef>
                <a:spcPts val="1500"/>
              </a:spcBef>
              <a:spcAft>
                <a:spcPts val="0"/>
              </a:spcAft>
              <a:buClr>
                <a:schemeClr val="lt1"/>
              </a:buClr>
              <a:buSzPts val="2400"/>
              <a:buFont typeface="Roboto"/>
              <a:buChar char="●"/>
            </a:pPr>
            <a:r>
              <a:rPr lang="en-US" sz="2400">
                <a:solidFill>
                  <a:schemeClr val="lt1"/>
                </a:solidFill>
              </a:rPr>
              <a:t>Exposes a port on every node’s IP</a:t>
            </a:r>
            <a:endParaRPr sz="2400">
              <a:solidFill>
                <a:schemeClr val="lt1"/>
              </a:solidFill>
            </a:endParaRPr>
          </a:p>
          <a:p>
            <a:pPr indent="-508000" lvl="0" marL="571500" marR="190500" rtl="0" algn="l">
              <a:lnSpc>
                <a:spcPct val="118750"/>
              </a:lnSpc>
              <a:spcBef>
                <a:spcPts val="1400"/>
              </a:spcBef>
              <a:spcAft>
                <a:spcPts val="0"/>
              </a:spcAft>
              <a:buClr>
                <a:schemeClr val="lt1"/>
              </a:buClr>
              <a:buSzPts val="2400"/>
              <a:buFont typeface="Roboto"/>
              <a:buChar char="●"/>
            </a:pPr>
            <a:r>
              <a:rPr lang="en-US" sz="2400">
                <a:solidFill>
                  <a:schemeClr val="lt1"/>
                </a:solidFill>
              </a:rPr>
              <a:t>Port can either be statically  defined, or dynamically taken  from a range between</a:t>
            </a:r>
            <a:endParaRPr sz="2400">
              <a:solidFill>
                <a:schemeClr val="lt1"/>
              </a:solidFill>
            </a:endParaRPr>
          </a:p>
          <a:p>
            <a:pPr indent="0" lvl="0" marL="571500" rtl="0" algn="l">
              <a:lnSpc>
                <a:spcPct val="115000"/>
              </a:lnSpc>
              <a:spcBef>
                <a:spcPts val="0"/>
              </a:spcBef>
              <a:spcAft>
                <a:spcPts val="0"/>
              </a:spcAft>
              <a:buSzPts val="1600"/>
              <a:buNone/>
            </a:pPr>
            <a:r>
              <a:rPr lang="en-US" sz="2400">
                <a:solidFill>
                  <a:schemeClr val="lt1"/>
                </a:solidFill>
              </a:rPr>
              <a:t>30000-32767</a:t>
            </a:r>
            <a:endParaRPr b="1"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921" name="Google Shape;921;p47"/>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
        <p:nvSpPr>
          <p:cNvPr id="922" name="Google Shape;922;p47"/>
          <p:cNvSpPr txBox="1"/>
          <p:nvPr/>
        </p:nvSpPr>
        <p:spPr>
          <a:xfrm>
            <a:off x="7468510" y="1454046"/>
            <a:ext cx="4342500" cy="48507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98200">
            <a:noAutofit/>
          </a:bodyPr>
          <a:lstStyle/>
          <a:p>
            <a:pPr indent="0" lvl="0" marL="114300" marR="19431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apiVersion: v1  </a:t>
            </a:r>
            <a:endParaRPr b="0" i="0" sz="1800" u="none" cap="none" strike="noStrike">
              <a:solidFill>
                <a:srgbClr val="000000"/>
              </a:solidFill>
              <a:latin typeface="Roboto"/>
              <a:ea typeface="Roboto"/>
              <a:cs typeface="Roboto"/>
              <a:sym typeface="Roboto"/>
            </a:endParaRPr>
          </a:p>
          <a:p>
            <a:pPr indent="0" lvl="0" marL="114300" marR="19431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kind: </a:t>
            </a:r>
            <a:r>
              <a:rPr b="1" i="0" lang="en-US" sz="1800" u="none" cap="none" strike="noStrike">
                <a:solidFill>
                  <a:srgbClr val="000000"/>
                </a:solidFill>
                <a:latin typeface="Roboto"/>
                <a:ea typeface="Roboto"/>
                <a:cs typeface="Roboto"/>
                <a:sym typeface="Roboto"/>
              </a:rPr>
              <a:t>Service</a:t>
            </a:r>
            <a:r>
              <a:rPr b="0" i="0" lang="en-US" sz="1800" u="none" cap="none" strike="noStrike">
                <a:solidFill>
                  <a:srgbClr val="000000"/>
                </a:solidFill>
                <a:latin typeface="Roboto"/>
                <a:ea typeface="Roboto"/>
                <a:cs typeface="Roboto"/>
                <a:sym typeface="Roboto"/>
              </a:rPr>
              <a:t>  metadata:</a:t>
            </a:r>
            <a:endParaRPr b="0" i="0" sz="1800" u="none" cap="none" strike="noStrike">
              <a:solidFill>
                <a:srgbClr val="000000"/>
              </a:solidFill>
              <a:latin typeface="Roboto"/>
              <a:ea typeface="Roboto"/>
              <a:cs typeface="Roboto"/>
              <a:sym typeface="Roboto"/>
            </a:endParaRPr>
          </a:p>
          <a:p>
            <a:pPr indent="330200" lvl="0" marL="114300" marR="9652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name: example-prod  </a:t>
            </a:r>
            <a:endParaRPr b="0" i="0" sz="1800" u="none" cap="none" strike="noStrike">
              <a:solidFill>
                <a:srgbClr val="000000"/>
              </a:solidFill>
              <a:latin typeface="Roboto"/>
              <a:ea typeface="Roboto"/>
              <a:cs typeface="Roboto"/>
              <a:sym typeface="Roboto"/>
            </a:endParaRPr>
          </a:p>
          <a:p>
            <a:pPr indent="0" lvl="0" marL="114300" marR="9652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spec:</a:t>
            </a:r>
            <a:endParaRPr b="0" i="0" sz="1800" u="none" cap="none" strike="noStrike">
              <a:solidFill>
                <a:srgbClr val="000000"/>
              </a:solidFill>
              <a:latin typeface="Roboto"/>
              <a:ea typeface="Roboto"/>
              <a:cs typeface="Roboto"/>
              <a:sym typeface="Roboto"/>
            </a:endParaRPr>
          </a:p>
          <a:p>
            <a:pPr indent="0" lvl="0" marL="444500" marR="16129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type: </a:t>
            </a:r>
            <a:r>
              <a:rPr b="1" i="0" lang="en-US" sz="1800" u="none" cap="none" strike="noStrike">
                <a:solidFill>
                  <a:srgbClr val="000000"/>
                </a:solidFill>
                <a:latin typeface="Roboto"/>
                <a:ea typeface="Roboto"/>
                <a:cs typeface="Roboto"/>
                <a:sym typeface="Roboto"/>
              </a:rPr>
              <a:t>NodePort</a:t>
            </a:r>
            <a:r>
              <a:rPr b="0" i="0" lang="en-US" sz="1800" u="none" cap="none" strike="noStrike">
                <a:solidFill>
                  <a:srgbClr val="000000"/>
                </a:solidFill>
                <a:latin typeface="Roboto"/>
                <a:ea typeface="Roboto"/>
                <a:cs typeface="Roboto"/>
                <a:sym typeface="Roboto"/>
              </a:rPr>
              <a:t>  selector:</a:t>
            </a:r>
            <a:endParaRPr b="0" i="0" sz="1800" u="none" cap="none" strike="noStrike">
              <a:solidFill>
                <a:srgbClr val="000000"/>
              </a:solidFill>
              <a:latin typeface="Roboto"/>
              <a:ea typeface="Roboto"/>
              <a:cs typeface="Roboto"/>
              <a:sym typeface="Roboto"/>
            </a:endParaRPr>
          </a:p>
          <a:p>
            <a:pPr indent="0" lvl="0" marL="762000" marR="19431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app: nginx  </a:t>
            </a:r>
            <a:endParaRPr b="0" i="0" sz="1800" u="none" cap="none" strike="noStrike">
              <a:solidFill>
                <a:srgbClr val="000000"/>
              </a:solidFill>
              <a:latin typeface="Roboto"/>
              <a:ea typeface="Roboto"/>
              <a:cs typeface="Roboto"/>
              <a:sym typeface="Roboto"/>
            </a:endParaRPr>
          </a:p>
          <a:p>
            <a:pPr indent="0" lvl="0" marL="762000" marR="19431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env: prod</a:t>
            </a:r>
            <a:endParaRPr b="0" i="0" sz="1800" u="none" cap="none" strike="noStrike">
              <a:solidFill>
                <a:srgbClr val="000000"/>
              </a:solidFill>
              <a:latin typeface="Roboto"/>
              <a:ea typeface="Roboto"/>
              <a:cs typeface="Roboto"/>
              <a:sym typeface="Roboto"/>
            </a:endParaRPr>
          </a:p>
          <a:p>
            <a:pPr indent="0" lvl="0" marL="44450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ports:</a:t>
            </a:r>
            <a:endParaRPr b="0" i="0" sz="1800" u="none" cap="none" strike="noStrike">
              <a:solidFill>
                <a:srgbClr val="000000"/>
              </a:solidFill>
              <a:latin typeface="Roboto"/>
              <a:ea typeface="Roboto"/>
              <a:cs typeface="Roboto"/>
              <a:sym typeface="Roboto"/>
            </a:endParaRPr>
          </a:p>
          <a:p>
            <a:pPr indent="-317500" lvl="0" marL="762000" marR="11303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 nodePort: 32410</a:t>
            </a:r>
            <a:endParaRPr b="0" i="0" sz="1800" u="none" cap="none" strike="noStrike">
              <a:solidFill>
                <a:srgbClr val="000000"/>
              </a:solidFill>
              <a:latin typeface="Roboto"/>
              <a:ea typeface="Roboto"/>
              <a:cs typeface="Roboto"/>
              <a:sym typeface="Roboto"/>
            </a:endParaRPr>
          </a:p>
          <a:p>
            <a:pPr indent="-317500" lvl="0" marL="762000" marR="11303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  protocol: TCP  </a:t>
            </a:r>
            <a:endParaRPr b="0" i="0" sz="1800" u="none" cap="none" strike="noStrike">
              <a:solidFill>
                <a:srgbClr val="000000"/>
              </a:solidFill>
              <a:latin typeface="Roboto"/>
              <a:ea typeface="Roboto"/>
              <a:cs typeface="Roboto"/>
              <a:sym typeface="Roboto"/>
            </a:endParaRPr>
          </a:p>
          <a:p>
            <a:pPr indent="-317500" lvl="0" marL="762000" marR="1130300" rtl="0" algn="l">
              <a:lnSpc>
                <a:spcPct val="1016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  port: 80</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Roboto"/>
                <a:ea typeface="Roboto"/>
                <a:cs typeface="Roboto"/>
                <a:sym typeface="Roboto"/>
              </a:rPr>
              <a:t>          targetPort: 80 </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48"/>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NodePort Service</a:t>
            </a:r>
            <a:endParaRPr/>
          </a:p>
        </p:txBody>
      </p:sp>
      <p:sp>
        <p:nvSpPr>
          <p:cNvPr id="928" name="Google Shape;928;p48"/>
          <p:cNvSpPr/>
          <p:nvPr/>
        </p:nvSpPr>
        <p:spPr>
          <a:xfrm>
            <a:off x="2667000" y="0"/>
            <a:ext cx="6858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29" name="Google Shape;929;p48"/>
          <p:cNvSpPr/>
          <p:nvPr/>
        </p:nvSpPr>
        <p:spPr>
          <a:xfrm>
            <a:off x="609600" y="1215032"/>
            <a:ext cx="6709500" cy="5643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0" name="Google Shape;930;p48"/>
          <p:cNvSpPr/>
          <p:nvPr/>
        </p:nvSpPr>
        <p:spPr>
          <a:xfrm>
            <a:off x="7425517" y="2140728"/>
            <a:ext cx="4243380" cy="2453799"/>
          </a:xfrm>
          <a:custGeom>
            <a:rect b="b" l="l" r="r" t="t"/>
            <a:pathLst>
              <a:path extrusionOk="0" h="1841500" w="3184525">
                <a:moveTo>
                  <a:pt x="0" y="0"/>
                </a:moveTo>
                <a:lnTo>
                  <a:pt x="3184193" y="0"/>
                </a:lnTo>
                <a:lnTo>
                  <a:pt x="3184193" y="1841096"/>
                </a:lnTo>
                <a:lnTo>
                  <a:pt x="0" y="1841096"/>
                </a:lnTo>
                <a:lnTo>
                  <a:pt x="0" y="0"/>
                </a:lnTo>
                <a:close/>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31" name="Google Shape;931;p48"/>
          <p:cNvSpPr txBox="1"/>
          <p:nvPr/>
        </p:nvSpPr>
        <p:spPr>
          <a:xfrm>
            <a:off x="9246500" y="2229975"/>
            <a:ext cx="2492400" cy="1484100"/>
          </a:xfrm>
          <a:prstGeom prst="rect">
            <a:avLst/>
          </a:prstGeom>
          <a:noFill/>
          <a:ln>
            <a:noFill/>
          </a:ln>
        </p:spPr>
        <p:txBody>
          <a:bodyPr anchorCtr="0" anchor="t" bIns="0" lIns="0" spcFirstLastPara="1" rIns="0" wrap="square" tIns="27075">
            <a:noAutofit/>
          </a:bodyPr>
          <a:lstStyle/>
          <a:p>
            <a:pPr indent="0" lvl="0" marL="0" marR="12700" rtl="0" algn="l">
              <a:lnSpc>
                <a:spcPct val="118333"/>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example-prod  app=nginx,env=prod  NodePort  10.96.28.176</a:t>
            </a:r>
            <a:endParaRPr b="0" i="0" sz="1600" u="none" cap="none" strike="noStrike">
              <a:solidFill>
                <a:srgbClr val="000000"/>
              </a:solidFill>
              <a:latin typeface="Courier New"/>
              <a:ea typeface="Courier New"/>
              <a:cs typeface="Courier New"/>
              <a:sym typeface="Courier New"/>
            </a:endParaRPr>
          </a:p>
          <a:p>
            <a:pPr indent="0" lvl="0" marL="0" marR="368300" rtl="0" algn="l">
              <a:lnSpc>
                <a:spcPct val="119166"/>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&lt;unset&gt;	32410/TCP  80/TCP</a:t>
            </a:r>
            <a:endParaRPr b="0" i="0" sz="1600" u="none" cap="none" strike="noStrike">
              <a:solidFill>
                <a:srgbClr val="000000"/>
              </a:solidFill>
              <a:latin typeface="Courier New"/>
              <a:ea typeface="Courier New"/>
              <a:cs typeface="Courier New"/>
              <a:sym typeface="Courier New"/>
            </a:endParaRPr>
          </a:p>
        </p:txBody>
      </p:sp>
      <p:sp>
        <p:nvSpPr>
          <p:cNvPr id="932" name="Google Shape;932;p48"/>
          <p:cNvSpPr txBox="1"/>
          <p:nvPr/>
        </p:nvSpPr>
        <p:spPr>
          <a:xfrm>
            <a:off x="7539838" y="2229967"/>
            <a:ext cx="1358100" cy="1966800"/>
          </a:xfrm>
          <a:prstGeom prst="rect">
            <a:avLst/>
          </a:prstGeom>
          <a:noFill/>
          <a:ln>
            <a:noFill/>
          </a:ln>
        </p:spPr>
        <p:txBody>
          <a:bodyPr anchorCtr="0" anchor="t" bIns="0" lIns="0" spcFirstLastPara="1" rIns="0" wrap="square" tIns="27075">
            <a:noAutofit/>
          </a:bodyPr>
          <a:lstStyle/>
          <a:p>
            <a:pPr indent="0" lvl="0" marL="0" marR="254000" rtl="0" algn="l">
              <a:lnSpc>
                <a:spcPct val="118333"/>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Name:  Selector:  Type:</a:t>
            </a:r>
            <a:endParaRPr b="0" i="0" sz="1600" u="none" cap="none" strike="noStrike">
              <a:solidFill>
                <a:srgbClr val="000000"/>
              </a:solidFill>
              <a:latin typeface="Courier New"/>
              <a:ea typeface="Courier New"/>
              <a:cs typeface="Courier New"/>
              <a:sym typeface="Courier New"/>
            </a:endParaRPr>
          </a:p>
          <a:p>
            <a:pPr indent="0" lvl="0" marL="0" marR="0" rtl="0" algn="l">
              <a:lnSpc>
                <a:spcPct val="115416"/>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IP:</a:t>
            </a:r>
            <a:endParaRPr b="0" i="0" sz="1600" u="none" cap="none" strike="noStrike">
              <a:solidFill>
                <a:srgbClr val="000000"/>
              </a:solidFill>
              <a:latin typeface="Courier New"/>
              <a:ea typeface="Courier New"/>
              <a:cs typeface="Courier New"/>
              <a:sym typeface="Courier New"/>
            </a:endParaRPr>
          </a:p>
          <a:p>
            <a:pPr indent="0" lvl="0" marL="0" marR="12700" rtl="0" algn="l">
              <a:lnSpc>
                <a:spcPct val="119166"/>
              </a:lnSpc>
              <a:spcBef>
                <a:spcPts val="10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Port:  TargetPort:  NodePort:  Endpoints:</a:t>
            </a:r>
            <a:endParaRPr b="0" i="0" sz="1600" u="none" cap="none" strike="noStrike">
              <a:solidFill>
                <a:srgbClr val="000000"/>
              </a:solidFill>
              <a:latin typeface="Courier New"/>
              <a:ea typeface="Courier New"/>
              <a:cs typeface="Courier New"/>
              <a:sym typeface="Courier New"/>
            </a:endParaRPr>
          </a:p>
        </p:txBody>
      </p:sp>
      <p:sp>
        <p:nvSpPr>
          <p:cNvPr id="933" name="Google Shape;933;p48"/>
          <p:cNvSpPr txBox="1"/>
          <p:nvPr/>
        </p:nvSpPr>
        <p:spPr>
          <a:xfrm>
            <a:off x="9246519" y="3919067"/>
            <a:ext cx="1845600" cy="519000"/>
          </a:xfrm>
          <a:prstGeom prst="rect">
            <a:avLst/>
          </a:prstGeom>
          <a:noFill/>
          <a:ln>
            <a:noFill/>
          </a:ln>
        </p:spPr>
        <p:txBody>
          <a:bodyPr anchorCtr="0" anchor="t" bIns="0" lIns="0" spcFirstLastPara="1" rIns="0" wrap="square" tIns="16925">
            <a:noAutofit/>
          </a:bodyPr>
          <a:lstStyle/>
          <a:p>
            <a:pPr indent="0" lvl="0" marL="0" marR="0" rtl="0" algn="l">
              <a:lnSpc>
                <a:spcPct val="119166"/>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10.255.16.3:80,</a:t>
            </a:r>
            <a:endParaRPr b="0" i="0" sz="1600" u="none" cap="none" strike="noStrike">
              <a:solidFill>
                <a:srgbClr val="000000"/>
              </a:solidFill>
              <a:latin typeface="Courier New"/>
              <a:ea typeface="Courier New"/>
              <a:cs typeface="Courier New"/>
              <a:sym typeface="Courier New"/>
            </a:endParaRPr>
          </a:p>
          <a:p>
            <a:pPr indent="0" lvl="0" marL="0" marR="0" rtl="0" algn="l">
              <a:lnSpc>
                <a:spcPct val="119583"/>
              </a:lnSpc>
              <a:spcBef>
                <a:spcPts val="0"/>
              </a:spcBef>
              <a:spcAft>
                <a:spcPts val="0"/>
              </a:spcAft>
              <a:buClr>
                <a:srgbClr val="000000"/>
              </a:buClr>
              <a:buSzPts val="1600"/>
              <a:buFont typeface="Arial"/>
              <a:buNone/>
            </a:pPr>
            <a:r>
              <a:rPr b="0" i="0" lang="en-US" sz="1600" u="none" cap="none" strike="noStrike">
                <a:solidFill>
                  <a:srgbClr val="783F04"/>
                </a:solidFill>
                <a:latin typeface="Courier New"/>
                <a:ea typeface="Courier New"/>
                <a:cs typeface="Courier New"/>
                <a:sym typeface="Courier New"/>
              </a:rPr>
              <a:t>10.255.16.4:80</a:t>
            </a:r>
            <a:endParaRPr b="0" i="0" sz="16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49"/>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LoadBalancer Service</a:t>
            </a:r>
            <a:endParaRPr/>
          </a:p>
        </p:txBody>
      </p:sp>
      <p:sp>
        <p:nvSpPr>
          <p:cNvPr id="939" name="Google Shape;939;p49"/>
          <p:cNvSpPr txBox="1"/>
          <p:nvPr>
            <p:ph idx="1" type="body"/>
          </p:nvPr>
        </p:nvSpPr>
        <p:spPr>
          <a:xfrm>
            <a:off x="1110200" y="2299750"/>
            <a:ext cx="4866000" cy="2854500"/>
          </a:xfrm>
          <a:prstGeom prst="rect">
            <a:avLst/>
          </a:prstGeom>
          <a:noFill/>
          <a:ln>
            <a:noFill/>
          </a:ln>
        </p:spPr>
        <p:txBody>
          <a:bodyPr anchorCtr="0" anchor="t" bIns="0" lIns="0" spcFirstLastPara="1" rIns="0" wrap="square" tIns="0">
            <a:noAutofit/>
          </a:bodyPr>
          <a:lstStyle/>
          <a:p>
            <a:pPr indent="-508000" lvl="0" marL="571500" marR="863600" rtl="0" algn="l">
              <a:lnSpc>
                <a:spcPct val="118750"/>
              </a:lnSpc>
              <a:spcBef>
                <a:spcPts val="0"/>
              </a:spcBef>
              <a:spcAft>
                <a:spcPts val="0"/>
              </a:spcAft>
              <a:buClr>
                <a:schemeClr val="lt1"/>
              </a:buClr>
              <a:buSzPts val="2400"/>
              <a:buFont typeface="Arial"/>
              <a:buChar char="●"/>
            </a:pPr>
            <a:r>
              <a:rPr b="1" lang="en-US" sz="2400">
                <a:solidFill>
                  <a:schemeClr val="lt1"/>
                </a:solidFill>
              </a:rPr>
              <a:t>LoadBalancer </a:t>
            </a:r>
            <a:r>
              <a:rPr lang="en-US" sz="2400">
                <a:solidFill>
                  <a:schemeClr val="lt1"/>
                </a:solidFill>
              </a:rPr>
              <a:t>services extend </a:t>
            </a:r>
            <a:r>
              <a:rPr b="1" lang="en-US" sz="2400">
                <a:solidFill>
                  <a:schemeClr val="lt1"/>
                </a:solidFill>
              </a:rPr>
              <a:t>NodePort</a:t>
            </a:r>
            <a:endParaRPr sz="2400">
              <a:solidFill>
                <a:schemeClr val="lt1"/>
              </a:solidFill>
            </a:endParaRPr>
          </a:p>
          <a:p>
            <a:pPr indent="-508000" lvl="0" marL="571500" marR="12700" rtl="0" algn="l">
              <a:lnSpc>
                <a:spcPct val="118750"/>
              </a:lnSpc>
              <a:spcBef>
                <a:spcPts val="1400"/>
              </a:spcBef>
              <a:spcAft>
                <a:spcPts val="0"/>
              </a:spcAft>
              <a:buClr>
                <a:schemeClr val="lt1"/>
              </a:buClr>
              <a:buSzPts val="2400"/>
              <a:buFont typeface="Roboto"/>
              <a:buChar char="●"/>
            </a:pPr>
            <a:r>
              <a:rPr lang="en-US" sz="2400">
                <a:solidFill>
                  <a:schemeClr val="lt1"/>
                </a:solidFill>
              </a:rPr>
              <a:t>Works in conjunction with an  external system to map a  cluster external IP to the  exposed service</a:t>
            </a:r>
            <a:endParaRPr b="1"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940" name="Google Shape;940;p49"/>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
        <p:nvSpPr>
          <p:cNvPr id="941" name="Google Shape;941;p49"/>
          <p:cNvSpPr txBox="1"/>
          <p:nvPr/>
        </p:nvSpPr>
        <p:spPr>
          <a:xfrm>
            <a:off x="7468502" y="1388596"/>
            <a:ext cx="4342500" cy="4850700"/>
          </a:xfrm>
          <a:prstGeom prst="rect">
            <a:avLst/>
          </a:prstGeom>
          <a:noFill/>
          <a:ln cap="flat" cmpd="sng" w="19025">
            <a:solidFill>
              <a:srgbClr val="000000"/>
            </a:solidFill>
            <a:prstDash val="solid"/>
            <a:round/>
            <a:headEnd len="sm" w="sm" type="none"/>
            <a:tailEnd len="sm" w="sm" type="none"/>
          </a:ln>
        </p:spPr>
        <p:txBody>
          <a:bodyPr anchorCtr="0" anchor="t" bIns="0" lIns="0" spcFirstLastPara="1" rIns="0" wrap="square" tIns="98200">
            <a:noAutofit/>
          </a:bodyPr>
          <a:lstStyle/>
          <a:p>
            <a:pPr indent="0" lvl="0" marL="114300" marR="1943100" rtl="0" algn="l">
              <a:lnSpc>
                <a:spcPct val="1016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apiVersion: v1  kind: </a:t>
            </a:r>
            <a:r>
              <a:rPr b="1" i="0" lang="en-US" sz="2100" u="none" cap="none" strike="noStrike">
                <a:solidFill>
                  <a:srgbClr val="000000"/>
                </a:solidFill>
                <a:latin typeface="Roboto"/>
                <a:ea typeface="Roboto"/>
                <a:cs typeface="Roboto"/>
                <a:sym typeface="Roboto"/>
              </a:rPr>
              <a:t>Service</a:t>
            </a:r>
            <a:r>
              <a:rPr b="0" i="0" lang="en-US" sz="2100" u="none" cap="none" strike="noStrike">
                <a:solidFill>
                  <a:srgbClr val="000000"/>
                </a:solidFill>
                <a:latin typeface="Roboto"/>
                <a:ea typeface="Roboto"/>
                <a:cs typeface="Roboto"/>
                <a:sym typeface="Roboto"/>
              </a:rPr>
              <a:t>  metadata:</a:t>
            </a:r>
            <a:endParaRPr b="0" i="0" sz="2100" u="none" cap="none" strike="noStrike">
              <a:solidFill>
                <a:srgbClr val="000000"/>
              </a:solidFill>
              <a:latin typeface="Roboto"/>
              <a:ea typeface="Roboto"/>
              <a:cs typeface="Roboto"/>
              <a:sym typeface="Roboto"/>
            </a:endParaRPr>
          </a:p>
          <a:p>
            <a:pPr indent="330200" lvl="0" marL="114300" marR="965200" rtl="0" algn="l">
              <a:lnSpc>
                <a:spcPct val="1016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name: example-prod  spec:</a:t>
            </a:r>
            <a:endParaRPr b="0" i="0" sz="2100" u="none" cap="none" strike="noStrike">
              <a:solidFill>
                <a:srgbClr val="000000"/>
              </a:solidFill>
              <a:latin typeface="Roboto"/>
              <a:ea typeface="Roboto"/>
              <a:cs typeface="Roboto"/>
              <a:sym typeface="Roboto"/>
            </a:endParaRPr>
          </a:p>
          <a:p>
            <a:pPr indent="0" lvl="0" marL="444500" marR="965200" rtl="0" algn="l">
              <a:lnSpc>
                <a:spcPct val="1016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type: </a:t>
            </a:r>
            <a:r>
              <a:rPr b="1" i="0" lang="en-US" sz="2100" u="none" cap="none" strike="noStrike">
                <a:solidFill>
                  <a:srgbClr val="000000"/>
                </a:solidFill>
                <a:latin typeface="Roboto"/>
                <a:ea typeface="Roboto"/>
                <a:cs typeface="Roboto"/>
                <a:sym typeface="Roboto"/>
              </a:rPr>
              <a:t>LoadBalancer</a:t>
            </a:r>
            <a:r>
              <a:rPr b="0" i="0" lang="en-US" sz="2100" u="none" cap="none" strike="noStrike">
                <a:solidFill>
                  <a:srgbClr val="000000"/>
                </a:solidFill>
                <a:latin typeface="Roboto"/>
                <a:ea typeface="Roboto"/>
                <a:cs typeface="Roboto"/>
                <a:sym typeface="Roboto"/>
              </a:rPr>
              <a:t>  selector:</a:t>
            </a:r>
            <a:endParaRPr b="0" i="0" sz="2100" u="none" cap="none" strike="noStrike">
              <a:solidFill>
                <a:srgbClr val="000000"/>
              </a:solidFill>
              <a:latin typeface="Roboto"/>
              <a:ea typeface="Roboto"/>
              <a:cs typeface="Roboto"/>
              <a:sym typeface="Roboto"/>
            </a:endParaRPr>
          </a:p>
          <a:p>
            <a:pPr indent="0" lvl="0" marL="762000" marR="1943100" rtl="0" algn="l">
              <a:lnSpc>
                <a:spcPct val="1016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app: nginx  env: prod</a:t>
            </a:r>
            <a:endParaRPr b="0" i="0" sz="2100" u="none" cap="none" strike="noStrike">
              <a:solidFill>
                <a:srgbClr val="000000"/>
              </a:solidFill>
              <a:latin typeface="Roboto"/>
              <a:ea typeface="Roboto"/>
              <a:cs typeface="Roboto"/>
              <a:sym typeface="Roboto"/>
            </a:endParaRPr>
          </a:p>
          <a:p>
            <a:pPr indent="0" lvl="0" marL="4445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ports:</a:t>
            </a:r>
            <a:endParaRPr b="0" i="0" sz="2100" u="none" cap="none" strike="noStrike">
              <a:solidFill>
                <a:srgbClr val="000000"/>
              </a:solidFill>
              <a:latin typeface="Roboto"/>
              <a:ea typeface="Roboto"/>
              <a:cs typeface="Roboto"/>
              <a:sym typeface="Roboto"/>
            </a:endParaRPr>
          </a:p>
          <a:p>
            <a:pPr indent="0" lvl="0" marL="762000" marR="1447800" rtl="0" algn="l">
              <a:lnSpc>
                <a:spcPct val="1016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protocol: TCP  port: 80</a:t>
            </a:r>
            <a:endParaRPr b="0" i="0" sz="2100" u="none" cap="none" strike="noStrike">
              <a:solidFill>
                <a:srgbClr val="000000"/>
              </a:solidFill>
              <a:latin typeface="Roboto"/>
              <a:ea typeface="Roboto"/>
              <a:cs typeface="Roboto"/>
              <a:sym typeface="Roboto"/>
            </a:endParaRPr>
          </a:p>
          <a:p>
            <a:pPr indent="0" lvl="0" marL="762000" marR="0" rtl="0" algn="l">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Roboto"/>
                <a:ea typeface="Roboto"/>
                <a:cs typeface="Roboto"/>
                <a:sym typeface="Roboto"/>
              </a:rPr>
              <a:t>targetPort: 80</a:t>
            </a:r>
            <a:endParaRPr b="0" i="0" sz="21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5"/>
          <p:cNvSpPr txBox="1"/>
          <p:nvPr>
            <p:ph type="title"/>
          </p:nvPr>
        </p:nvSpPr>
        <p:spPr>
          <a:xfrm>
            <a:off x="372731" y="1627059"/>
            <a:ext cx="73125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Introduction to Kubernetes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5" name="Shape 945"/>
        <p:cNvGrpSpPr/>
        <p:nvPr/>
      </p:nvGrpSpPr>
      <p:grpSpPr>
        <a:xfrm>
          <a:off x="0" y="0"/>
          <a:ext cx="0" cy="0"/>
          <a:chOff x="0" y="0"/>
          <a:chExt cx="0" cy="0"/>
        </a:xfrm>
      </p:grpSpPr>
      <p:sp>
        <p:nvSpPr>
          <p:cNvPr id="946" name="Google Shape;946;p50"/>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LoadBalancer Service</a:t>
            </a:r>
            <a:endParaRPr/>
          </a:p>
        </p:txBody>
      </p:sp>
      <p:sp>
        <p:nvSpPr>
          <p:cNvPr id="947" name="Google Shape;947;p50"/>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
        <p:nvSpPr>
          <p:cNvPr id="948" name="Google Shape;948;p50"/>
          <p:cNvSpPr/>
          <p:nvPr/>
        </p:nvSpPr>
        <p:spPr>
          <a:xfrm>
            <a:off x="2667000" y="0"/>
            <a:ext cx="6858000" cy="685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49" name="Google Shape;949;p50"/>
          <p:cNvSpPr/>
          <p:nvPr/>
        </p:nvSpPr>
        <p:spPr>
          <a:xfrm>
            <a:off x="110633" y="1240215"/>
            <a:ext cx="7933200" cy="5617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50" name="Google Shape;950;p50"/>
          <p:cNvSpPr/>
          <p:nvPr/>
        </p:nvSpPr>
        <p:spPr>
          <a:xfrm>
            <a:off x="7876825" y="2207400"/>
            <a:ext cx="4160825" cy="3259720"/>
          </a:xfrm>
          <a:custGeom>
            <a:rect b="b" l="l" r="r" t="t"/>
            <a:pathLst>
              <a:path extrusionOk="0" h="2063114" w="2966720">
                <a:moveTo>
                  <a:pt x="0" y="0"/>
                </a:moveTo>
                <a:lnTo>
                  <a:pt x="2966394" y="0"/>
                </a:lnTo>
                <a:lnTo>
                  <a:pt x="2966394" y="2062495"/>
                </a:lnTo>
                <a:lnTo>
                  <a:pt x="0" y="2062495"/>
                </a:lnTo>
                <a:lnTo>
                  <a:pt x="0" y="0"/>
                </a:lnTo>
                <a:close/>
              </a:path>
            </a:pathLst>
          </a:custGeom>
          <a:noFill/>
          <a:ln cap="flat" cmpd="sng" w="190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951" name="Google Shape;951;p50"/>
          <p:cNvSpPr txBox="1"/>
          <p:nvPr/>
        </p:nvSpPr>
        <p:spPr>
          <a:xfrm>
            <a:off x="9630687" y="2297300"/>
            <a:ext cx="2320800" cy="943200"/>
          </a:xfrm>
          <a:prstGeom prst="rect">
            <a:avLst/>
          </a:prstGeom>
          <a:noFill/>
          <a:ln>
            <a:noFill/>
          </a:ln>
        </p:spPr>
        <p:txBody>
          <a:bodyPr anchorCtr="0" anchor="t" bIns="0" lIns="0" spcFirstLastPara="1" rIns="0" wrap="square" tIns="11825">
            <a:noAutofit/>
          </a:bodyPr>
          <a:lstStyle/>
          <a:p>
            <a:pPr indent="0" lvl="0" marL="0" marR="12700" rtl="0" algn="l">
              <a:lnSpc>
                <a:spcPct val="102299"/>
              </a:lnSpc>
              <a:spcBef>
                <a:spcPts val="0"/>
              </a:spcBef>
              <a:spcAft>
                <a:spcPts val="0"/>
              </a:spcAft>
              <a:buClr>
                <a:srgbClr val="000000"/>
              </a:buClr>
              <a:buSzPts val="1500"/>
              <a:buFont typeface="Arial"/>
              <a:buNone/>
            </a:pPr>
            <a:r>
              <a:rPr b="0" i="0" lang="en-US" sz="1500" u="none" cap="none" strike="noStrike">
                <a:solidFill>
                  <a:srgbClr val="783F04"/>
                </a:solidFill>
                <a:latin typeface="Courier New"/>
                <a:ea typeface="Courier New"/>
                <a:cs typeface="Courier New"/>
                <a:sym typeface="Courier New"/>
              </a:rPr>
              <a:t>example-prod  app=nginx,env=prod  LoadBalancer  10.96.28.176</a:t>
            </a:r>
            <a:endParaRPr b="0" i="0" sz="1500" u="none" cap="none" strike="noStrike">
              <a:solidFill>
                <a:srgbClr val="000000"/>
              </a:solidFill>
              <a:latin typeface="Courier New"/>
              <a:ea typeface="Courier New"/>
              <a:cs typeface="Courier New"/>
              <a:sym typeface="Courier New"/>
            </a:endParaRPr>
          </a:p>
        </p:txBody>
      </p:sp>
      <p:sp>
        <p:nvSpPr>
          <p:cNvPr id="952" name="Google Shape;952;p50"/>
          <p:cNvSpPr txBox="1"/>
          <p:nvPr/>
        </p:nvSpPr>
        <p:spPr>
          <a:xfrm>
            <a:off x="7991125" y="2297300"/>
            <a:ext cx="1470000" cy="2314800"/>
          </a:xfrm>
          <a:prstGeom prst="rect">
            <a:avLst/>
          </a:prstGeom>
          <a:noFill/>
          <a:ln>
            <a:noFill/>
          </a:ln>
        </p:spPr>
        <p:txBody>
          <a:bodyPr anchorCtr="0" anchor="t" bIns="0" lIns="0" spcFirstLastPara="1" rIns="0" wrap="square" tIns="11825">
            <a:noAutofit/>
          </a:bodyPr>
          <a:lstStyle/>
          <a:p>
            <a:pPr indent="0" lvl="0" marL="0" marR="94277" rtl="0" algn="l">
              <a:lnSpc>
                <a:spcPct val="102299"/>
              </a:lnSpc>
              <a:spcBef>
                <a:spcPts val="0"/>
              </a:spcBef>
              <a:spcAft>
                <a:spcPts val="0"/>
              </a:spcAft>
              <a:buClr>
                <a:srgbClr val="000000"/>
              </a:buClr>
              <a:buSzPts val="1500"/>
              <a:buFont typeface="Arial"/>
              <a:buNone/>
            </a:pPr>
            <a:r>
              <a:rPr b="0" i="0" lang="en-US" sz="1500" u="none" cap="none" strike="noStrike">
                <a:solidFill>
                  <a:srgbClr val="783F04"/>
                </a:solidFill>
                <a:latin typeface="Courier New"/>
                <a:ea typeface="Courier New"/>
                <a:cs typeface="Courier New"/>
                <a:sym typeface="Courier New"/>
              </a:rPr>
              <a:t>Name:  Selector:  Type:</a:t>
            </a:r>
            <a:endParaRPr b="0" i="0" sz="15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783F04"/>
                </a:solidFill>
                <a:latin typeface="Courier New"/>
                <a:ea typeface="Courier New"/>
                <a:cs typeface="Courier New"/>
                <a:sym typeface="Courier New"/>
              </a:rPr>
              <a:t>IP:</a:t>
            </a:r>
            <a:endParaRPr b="0" i="0" sz="1500" u="none" cap="none" strike="noStrike">
              <a:solidFill>
                <a:srgbClr val="000000"/>
              </a:solidFill>
              <a:latin typeface="Courier New"/>
              <a:ea typeface="Courier New"/>
              <a:cs typeface="Courier New"/>
              <a:sym typeface="Courier New"/>
            </a:endParaRPr>
          </a:p>
          <a:p>
            <a:pPr indent="0" lvl="0" marL="0" marR="12700" rtl="0" algn="l">
              <a:lnSpc>
                <a:spcPct val="102299"/>
              </a:lnSpc>
              <a:spcBef>
                <a:spcPts val="0"/>
              </a:spcBef>
              <a:spcAft>
                <a:spcPts val="0"/>
              </a:spcAft>
              <a:buClr>
                <a:srgbClr val="000000"/>
              </a:buClr>
              <a:buSzPts val="1500"/>
              <a:buFont typeface="Arial"/>
              <a:buNone/>
            </a:pPr>
            <a:r>
              <a:rPr b="0" i="0" lang="en-US" sz="1500" u="none" cap="none" strike="noStrike">
                <a:solidFill>
                  <a:srgbClr val="783F04"/>
                </a:solidFill>
                <a:latin typeface="Courier New"/>
                <a:ea typeface="Courier New"/>
                <a:cs typeface="Courier New"/>
                <a:sym typeface="Courier New"/>
              </a:rPr>
              <a:t>LoadBalancer  Ingress:  Port:  TargetPort:  NodePort:  Endpoints:</a:t>
            </a:r>
            <a:endParaRPr b="0" i="0" sz="1500" u="none" cap="none" strike="noStrike">
              <a:solidFill>
                <a:srgbClr val="000000"/>
              </a:solidFill>
              <a:latin typeface="Courier New"/>
              <a:ea typeface="Courier New"/>
              <a:cs typeface="Courier New"/>
              <a:sym typeface="Courier New"/>
            </a:endParaRPr>
          </a:p>
        </p:txBody>
      </p:sp>
      <p:sp>
        <p:nvSpPr>
          <p:cNvPr id="953" name="Google Shape;953;p50"/>
          <p:cNvSpPr txBox="1"/>
          <p:nvPr/>
        </p:nvSpPr>
        <p:spPr>
          <a:xfrm>
            <a:off x="9630658" y="3440311"/>
            <a:ext cx="2028600" cy="1400400"/>
          </a:xfrm>
          <a:prstGeom prst="rect">
            <a:avLst/>
          </a:prstGeom>
          <a:noFill/>
          <a:ln>
            <a:noFill/>
          </a:ln>
        </p:spPr>
        <p:txBody>
          <a:bodyPr anchorCtr="0" anchor="t" bIns="0" lIns="0" spcFirstLastPara="1" rIns="0" wrap="square" tIns="16925">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783F04"/>
                </a:solidFill>
                <a:latin typeface="Courier New"/>
                <a:ea typeface="Courier New"/>
                <a:cs typeface="Courier New"/>
                <a:sym typeface="Courier New"/>
              </a:rPr>
              <a:t>172.17.18.43</a:t>
            </a:r>
            <a:endParaRPr b="0" i="0" sz="1500" u="none" cap="none" strike="noStrike">
              <a:solidFill>
                <a:srgbClr val="000000"/>
              </a:solidFill>
              <a:latin typeface="Courier New"/>
              <a:ea typeface="Courier New"/>
              <a:cs typeface="Courier New"/>
              <a:sym typeface="Courier New"/>
            </a:endParaRPr>
          </a:p>
          <a:p>
            <a:pPr indent="0" lvl="0" marL="0" marR="342900" rtl="0" algn="l">
              <a:lnSpc>
                <a:spcPct val="102299"/>
              </a:lnSpc>
              <a:spcBef>
                <a:spcPts val="0"/>
              </a:spcBef>
              <a:spcAft>
                <a:spcPts val="0"/>
              </a:spcAft>
              <a:buClr>
                <a:srgbClr val="000000"/>
              </a:buClr>
              <a:buSzPts val="1500"/>
              <a:buFont typeface="Arial"/>
              <a:buNone/>
            </a:pPr>
            <a:r>
              <a:rPr b="0" i="0" lang="en-US" sz="1500" u="none" cap="none" strike="noStrike">
                <a:solidFill>
                  <a:srgbClr val="783F04"/>
                </a:solidFill>
                <a:latin typeface="Courier New"/>
                <a:ea typeface="Courier New"/>
                <a:cs typeface="Courier New"/>
                <a:sym typeface="Courier New"/>
              </a:rPr>
              <a:t>&lt;unset&gt;	80/TCP  80/TCP</a:t>
            </a:r>
            <a:endParaRPr b="0" i="0" sz="1500" u="none" cap="none" strike="noStrike">
              <a:solidFill>
                <a:srgbClr val="000000"/>
              </a:solidFill>
              <a:latin typeface="Courier New"/>
              <a:ea typeface="Courier New"/>
              <a:cs typeface="Courier New"/>
              <a:sym typeface="Courier New"/>
            </a:endParaRPr>
          </a:p>
          <a:p>
            <a:pPr indent="0" lvl="0" marL="0" marR="12700" rtl="0" algn="l">
              <a:lnSpc>
                <a:spcPct val="102299"/>
              </a:lnSpc>
              <a:spcBef>
                <a:spcPts val="0"/>
              </a:spcBef>
              <a:spcAft>
                <a:spcPts val="0"/>
              </a:spcAft>
              <a:buClr>
                <a:srgbClr val="000000"/>
              </a:buClr>
              <a:buSzPts val="1500"/>
              <a:buFont typeface="Arial"/>
              <a:buNone/>
            </a:pPr>
            <a:r>
              <a:rPr b="0" i="0" lang="en-US" sz="1500" u="none" cap="none" strike="noStrike">
                <a:solidFill>
                  <a:srgbClr val="783F04"/>
                </a:solidFill>
                <a:latin typeface="Courier New"/>
                <a:ea typeface="Courier New"/>
                <a:cs typeface="Courier New"/>
                <a:sym typeface="Courier New"/>
              </a:rPr>
              <a:t>&lt;unset&gt;	32410/TCP  10.255.16.3:80,</a:t>
            </a:r>
            <a:endParaRPr b="0" i="0" sz="15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783F04"/>
                </a:solidFill>
                <a:latin typeface="Courier New"/>
                <a:ea typeface="Courier New"/>
                <a:cs typeface="Courier New"/>
                <a:sym typeface="Courier New"/>
              </a:rPr>
              <a:t>10.255.16.4:80</a:t>
            </a:r>
            <a:endParaRPr b="0" i="0" sz="15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7" name="Shape 957"/>
        <p:cNvGrpSpPr/>
        <p:nvPr/>
      </p:nvGrpSpPr>
      <p:grpSpPr>
        <a:xfrm>
          <a:off x="0" y="0"/>
          <a:ext cx="0" cy="0"/>
          <a:chOff x="0" y="0"/>
          <a:chExt cx="0" cy="0"/>
        </a:xfrm>
      </p:grpSpPr>
      <p:sp>
        <p:nvSpPr>
          <p:cNvPr id="958" name="Google Shape;958;p51"/>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ExternalName Service</a:t>
            </a:r>
            <a:endParaRPr/>
          </a:p>
        </p:txBody>
      </p:sp>
      <p:sp>
        <p:nvSpPr>
          <p:cNvPr id="959" name="Google Shape;959;p51"/>
          <p:cNvSpPr txBox="1"/>
          <p:nvPr>
            <p:ph idx="1" type="body"/>
          </p:nvPr>
        </p:nvSpPr>
        <p:spPr>
          <a:xfrm>
            <a:off x="1110200" y="2299750"/>
            <a:ext cx="4866000" cy="2854500"/>
          </a:xfrm>
          <a:prstGeom prst="rect">
            <a:avLst/>
          </a:prstGeom>
          <a:noFill/>
          <a:ln>
            <a:noFill/>
          </a:ln>
        </p:spPr>
        <p:txBody>
          <a:bodyPr anchorCtr="0" anchor="t" bIns="0" lIns="0" spcFirstLastPara="1" rIns="0" wrap="square" tIns="0">
            <a:noAutofit/>
          </a:bodyPr>
          <a:lstStyle/>
          <a:p>
            <a:pPr indent="-381000" lvl="0" marL="457200" marR="12700" rtl="0" algn="l">
              <a:lnSpc>
                <a:spcPct val="118750"/>
              </a:lnSpc>
              <a:spcBef>
                <a:spcPts val="0"/>
              </a:spcBef>
              <a:spcAft>
                <a:spcPts val="0"/>
              </a:spcAft>
              <a:buClr>
                <a:schemeClr val="lt1"/>
              </a:buClr>
              <a:buSzPts val="2400"/>
              <a:buFont typeface="Arial"/>
              <a:buChar char="●"/>
            </a:pPr>
            <a:r>
              <a:rPr b="1" lang="en-US" sz="2400">
                <a:solidFill>
                  <a:schemeClr val="lt1"/>
                </a:solidFill>
              </a:rPr>
              <a:t>ExternalName </a:t>
            </a:r>
            <a:r>
              <a:rPr lang="en-US" sz="2400">
                <a:solidFill>
                  <a:schemeClr val="lt1"/>
                </a:solidFill>
              </a:rPr>
              <a:t>is used to  reference endpoints  </a:t>
            </a:r>
            <a:r>
              <a:rPr b="1" lang="en-US" sz="2400">
                <a:solidFill>
                  <a:schemeClr val="lt1"/>
                </a:solidFill>
              </a:rPr>
              <a:t>OUTSIDE </a:t>
            </a:r>
            <a:r>
              <a:rPr lang="en-US" sz="2400">
                <a:solidFill>
                  <a:schemeClr val="lt1"/>
                </a:solidFill>
              </a:rPr>
              <a:t>the cluster</a:t>
            </a:r>
            <a:endParaRPr sz="2400">
              <a:solidFill>
                <a:schemeClr val="lt1"/>
              </a:solidFill>
            </a:endParaRPr>
          </a:p>
          <a:p>
            <a:pPr indent="-381000" lvl="0" marL="457200" marR="304800" rtl="0" algn="l">
              <a:lnSpc>
                <a:spcPct val="118750"/>
              </a:lnSpc>
              <a:spcBef>
                <a:spcPts val="1400"/>
              </a:spcBef>
              <a:spcAft>
                <a:spcPts val="0"/>
              </a:spcAft>
              <a:buClr>
                <a:schemeClr val="lt1"/>
              </a:buClr>
              <a:buSzPts val="2400"/>
              <a:buFont typeface="Arial"/>
              <a:buChar char="●"/>
            </a:pPr>
            <a:r>
              <a:rPr lang="en-US" sz="2400">
                <a:solidFill>
                  <a:schemeClr val="lt1"/>
                </a:solidFill>
              </a:rPr>
              <a:t>Creates an internal  </a:t>
            </a:r>
            <a:r>
              <a:rPr b="1" lang="en-US" sz="2400">
                <a:solidFill>
                  <a:schemeClr val="lt1"/>
                </a:solidFill>
              </a:rPr>
              <a:t>CNAME </a:t>
            </a:r>
            <a:r>
              <a:rPr lang="en-US" sz="2400">
                <a:solidFill>
                  <a:schemeClr val="lt1"/>
                </a:solidFill>
              </a:rPr>
              <a:t>DNS entry that  aliases another</a:t>
            </a:r>
            <a:endParaRPr b="1"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960" name="Google Shape;960;p51"/>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
        <p:nvSpPr>
          <p:cNvPr id="961" name="Google Shape;961;p51"/>
          <p:cNvSpPr txBox="1"/>
          <p:nvPr/>
        </p:nvSpPr>
        <p:spPr>
          <a:xfrm>
            <a:off x="6332700" y="1717500"/>
            <a:ext cx="5250300" cy="3029700"/>
          </a:xfrm>
          <a:prstGeom prst="rect">
            <a:avLst/>
          </a:prstGeom>
          <a:noFill/>
          <a:ln cap="flat" cmpd="sng" w="19025">
            <a:solidFill>
              <a:srgbClr val="000000"/>
            </a:solidFill>
            <a:prstDash val="solid"/>
            <a:round/>
            <a:headEnd len="sm" w="sm" type="none"/>
            <a:tailEnd len="sm" w="sm" type="none"/>
          </a:ln>
        </p:spPr>
        <p:txBody>
          <a:bodyPr anchorCtr="0" anchor="t" bIns="0" lIns="0" spcFirstLastPara="1" rIns="0" wrap="square" tIns="98200">
            <a:noAutofit/>
          </a:bodyPr>
          <a:lstStyle/>
          <a:p>
            <a:pPr indent="0" lvl="0" marL="114300" marR="2540000" rtl="0" algn="l">
              <a:lnSpc>
                <a:spcPct val="101600"/>
              </a:lnSpc>
              <a:spcBef>
                <a:spcPts val="0"/>
              </a:spcBef>
              <a:spcAft>
                <a:spcPts val="0"/>
              </a:spcAft>
              <a:buClr>
                <a:srgbClr val="000000"/>
              </a:buClr>
              <a:buSzPts val="2100"/>
              <a:buFont typeface="Arial"/>
              <a:buNone/>
            </a:pPr>
            <a:r>
              <a:rPr b="0" i="0" lang="en-US" sz="2100" u="none" cap="none" strike="noStrike">
                <a:solidFill>
                  <a:srgbClr val="1155CC"/>
                </a:solidFill>
                <a:latin typeface="Courier New"/>
                <a:ea typeface="Courier New"/>
                <a:cs typeface="Courier New"/>
                <a:sym typeface="Courier New"/>
              </a:rPr>
              <a:t>apiVersion: </a:t>
            </a:r>
            <a:r>
              <a:rPr b="0" i="0" lang="en-US" sz="2100" u="none" cap="none" strike="noStrike">
                <a:solidFill>
                  <a:srgbClr val="CC0000"/>
                </a:solidFill>
                <a:latin typeface="Courier New"/>
                <a:ea typeface="Courier New"/>
                <a:cs typeface="Courier New"/>
                <a:sym typeface="Courier New"/>
              </a:rPr>
              <a:t>v1  </a:t>
            </a:r>
            <a:r>
              <a:rPr b="0" i="0" lang="en-US" sz="2100" u="none" cap="none" strike="noStrike">
                <a:solidFill>
                  <a:srgbClr val="1155CC"/>
                </a:solidFill>
                <a:latin typeface="Courier New"/>
                <a:ea typeface="Courier New"/>
                <a:cs typeface="Courier New"/>
                <a:sym typeface="Courier New"/>
              </a:rPr>
              <a:t>kind: </a:t>
            </a:r>
            <a:r>
              <a:rPr b="0" i="0" lang="en-US" sz="2100" u="none" cap="none" strike="noStrike">
                <a:solidFill>
                  <a:srgbClr val="CC0000"/>
                </a:solidFill>
                <a:latin typeface="Courier New"/>
                <a:ea typeface="Courier New"/>
                <a:cs typeface="Courier New"/>
                <a:sym typeface="Courier New"/>
              </a:rPr>
              <a:t>Service  </a:t>
            </a:r>
            <a:r>
              <a:rPr b="0" i="0" lang="en-US" sz="2100" u="none" cap="none" strike="noStrike">
                <a:solidFill>
                  <a:srgbClr val="1155CC"/>
                </a:solidFill>
                <a:latin typeface="Courier New"/>
                <a:ea typeface="Courier New"/>
                <a:cs typeface="Courier New"/>
                <a:sym typeface="Courier New"/>
              </a:rPr>
              <a:t>metadata:</a:t>
            </a:r>
            <a:endParaRPr b="0" i="0" sz="2100" u="none" cap="none" strike="noStrike">
              <a:solidFill>
                <a:srgbClr val="000000"/>
              </a:solidFill>
              <a:latin typeface="Courier New"/>
              <a:ea typeface="Courier New"/>
              <a:cs typeface="Courier New"/>
              <a:sym typeface="Courier New"/>
            </a:endParaRPr>
          </a:p>
          <a:p>
            <a:pPr indent="330200" lvl="0" marL="114300" marR="1562100" rtl="0" algn="l">
              <a:lnSpc>
                <a:spcPct val="101600"/>
              </a:lnSpc>
              <a:spcBef>
                <a:spcPts val="0"/>
              </a:spcBef>
              <a:spcAft>
                <a:spcPts val="0"/>
              </a:spcAft>
              <a:buClr>
                <a:srgbClr val="000000"/>
              </a:buClr>
              <a:buSzPts val="2100"/>
              <a:buFont typeface="Arial"/>
              <a:buNone/>
            </a:pPr>
            <a:r>
              <a:rPr b="0" i="0" lang="en-US" sz="2100" u="none" cap="none" strike="noStrike">
                <a:solidFill>
                  <a:srgbClr val="1155CC"/>
                </a:solidFill>
                <a:latin typeface="Courier New"/>
                <a:ea typeface="Courier New"/>
                <a:cs typeface="Courier New"/>
                <a:sym typeface="Courier New"/>
              </a:rPr>
              <a:t>name: </a:t>
            </a:r>
            <a:r>
              <a:rPr b="0" i="0" lang="en-US" sz="2100" u="none" cap="none" strike="noStrike">
                <a:solidFill>
                  <a:srgbClr val="CC0000"/>
                </a:solidFill>
                <a:latin typeface="Courier New"/>
                <a:ea typeface="Courier New"/>
                <a:cs typeface="Courier New"/>
                <a:sym typeface="Courier New"/>
              </a:rPr>
              <a:t>example-prod  </a:t>
            </a:r>
            <a:r>
              <a:rPr b="0" i="0" lang="en-US" sz="2100" u="none" cap="none" strike="noStrike">
                <a:solidFill>
                  <a:srgbClr val="1155CC"/>
                </a:solidFill>
                <a:latin typeface="Courier New"/>
                <a:ea typeface="Courier New"/>
                <a:cs typeface="Courier New"/>
                <a:sym typeface="Courier New"/>
              </a:rPr>
              <a:t>spec:</a:t>
            </a:r>
            <a:endParaRPr b="0" i="0" sz="2100" u="none" cap="none" strike="noStrike">
              <a:solidFill>
                <a:srgbClr val="000000"/>
              </a:solidFill>
              <a:latin typeface="Courier New"/>
              <a:ea typeface="Courier New"/>
              <a:cs typeface="Courier New"/>
              <a:sym typeface="Courier New"/>
            </a:endParaRPr>
          </a:p>
          <a:p>
            <a:pPr indent="330200" lvl="0" marL="114300" marR="1562100" rtl="0" algn="l">
              <a:lnSpc>
                <a:spcPct val="101600"/>
              </a:lnSpc>
              <a:spcBef>
                <a:spcPts val="0"/>
              </a:spcBef>
              <a:spcAft>
                <a:spcPts val="0"/>
              </a:spcAft>
              <a:buClr>
                <a:srgbClr val="000000"/>
              </a:buClr>
              <a:buSzPts val="2100"/>
              <a:buFont typeface="Arial"/>
              <a:buNone/>
            </a:pPr>
            <a:r>
              <a:rPr b="0" i="0" lang="en-US" sz="2100" u="none" cap="none" strike="noStrike">
                <a:solidFill>
                  <a:srgbClr val="1155CC"/>
                </a:solidFill>
                <a:latin typeface="Courier New"/>
                <a:ea typeface="Courier New"/>
                <a:cs typeface="Courier New"/>
                <a:sym typeface="Courier New"/>
              </a:rPr>
              <a:t>type: </a:t>
            </a:r>
            <a:r>
              <a:rPr b="0" i="0" lang="en-US" sz="2100" u="none" cap="none" strike="noStrike">
                <a:solidFill>
                  <a:srgbClr val="CC0000"/>
                </a:solidFill>
                <a:latin typeface="Courier New"/>
                <a:ea typeface="Courier New"/>
                <a:cs typeface="Courier New"/>
                <a:sym typeface="Courier New"/>
              </a:rPr>
              <a:t>ExternalName  </a:t>
            </a:r>
            <a:r>
              <a:rPr b="0" i="0" lang="en-US" sz="2100" u="none" cap="none" strike="noStrike">
                <a:solidFill>
                  <a:srgbClr val="1155CC"/>
                </a:solidFill>
                <a:latin typeface="Courier New"/>
                <a:ea typeface="Courier New"/>
                <a:cs typeface="Courier New"/>
                <a:sym typeface="Courier New"/>
              </a:rPr>
              <a:t>spec:</a:t>
            </a:r>
            <a:endParaRPr b="0" i="0" sz="2100" u="none" cap="none" strike="noStrike">
              <a:solidFill>
                <a:srgbClr val="000000"/>
              </a:solidFill>
              <a:latin typeface="Courier New"/>
              <a:ea typeface="Courier New"/>
              <a:cs typeface="Courier New"/>
              <a:sym typeface="Courier New"/>
            </a:endParaRPr>
          </a:p>
          <a:p>
            <a:pPr indent="0" lvl="0" marL="444500" marR="0" rtl="0" algn="l">
              <a:lnSpc>
                <a:spcPct val="100000"/>
              </a:lnSpc>
              <a:spcBef>
                <a:spcPts val="0"/>
              </a:spcBef>
              <a:spcAft>
                <a:spcPts val="0"/>
              </a:spcAft>
              <a:buClr>
                <a:srgbClr val="000000"/>
              </a:buClr>
              <a:buSzPts val="2100"/>
              <a:buFont typeface="Arial"/>
              <a:buNone/>
            </a:pPr>
            <a:r>
              <a:rPr b="0" i="0" lang="en-US" sz="2100" u="none" cap="none" strike="noStrike">
                <a:solidFill>
                  <a:srgbClr val="1155CC"/>
                </a:solidFill>
                <a:latin typeface="Courier New"/>
                <a:ea typeface="Courier New"/>
                <a:cs typeface="Courier New"/>
                <a:sym typeface="Courier New"/>
              </a:rPr>
              <a:t>externalName: </a:t>
            </a:r>
            <a:r>
              <a:rPr b="0" i="0" lang="en-US" sz="2100" u="none" cap="none" strike="noStrike">
                <a:solidFill>
                  <a:srgbClr val="CC0000"/>
                </a:solidFill>
                <a:latin typeface="Courier New"/>
                <a:ea typeface="Courier New"/>
                <a:cs typeface="Courier New"/>
                <a:sym typeface="Courier New"/>
              </a:rPr>
              <a:t>example.com</a:t>
            </a:r>
            <a:endParaRPr b="0" i="0" sz="2100" u="none" cap="none" strike="noStrike">
              <a:solidFill>
                <a:srgbClr val="000000"/>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52"/>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solidFill>
                  <a:schemeClr val="dk1"/>
                </a:solidFill>
              </a:rPr>
              <a:t>Layer 4 Load Balancing</a:t>
            </a:r>
            <a:endParaRPr>
              <a:solidFill>
                <a:schemeClr val="dk1"/>
              </a:solidFill>
            </a:endParaRPr>
          </a:p>
        </p:txBody>
      </p:sp>
      <p:sp>
        <p:nvSpPr>
          <p:cNvPr id="967" name="Google Shape;967;p52"/>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Operates at Layer 4 of the ISO model (TCP)</a:t>
            </a:r>
            <a:endParaRPr sz="2400"/>
          </a:p>
          <a:p>
            <a:pPr indent="-381000" lvl="0" marL="457200" rtl="0" algn="l">
              <a:lnSpc>
                <a:spcPct val="100000"/>
              </a:lnSpc>
              <a:spcBef>
                <a:spcPts val="0"/>
              </a:spcBef>
              <a:spcAft>
                <a:spcPts val="0"/>
              </a:spcAft>
              <a:buSzPts val="2400"/>
              <a:buChar char="●"/>
            </a:pPr>
            <a:r>
              <a:rPr lang="en-US" sz="2400"/>
              <a:t>Uses a DNS name or IP address as the advertised endpoint for the user/client</a:t>
            </a:r>
            <a:endParaRPr sz="2400"/>
          </a:p>
          <a:p>
            <a:pPr indent="-381000" lvl="0" marL="457200" rtl="0" algn="l">
              <a:lnSpc>
                <a:spcPct val="100000"/>
              </a:lnSpc>
              <a:spcBef>
                <a:spcPts val="0"/>
              </a:spcBef>
              <a:spcAft>
                <a:spcPts val="0"/>
              </a:spcAft>
              <a:buSzPts val="2400"/>
              <a:buChar char="●"/>
            </a:pPr>
            <a:r>
              <a:rPr lang="en-US" sz="2400"/>
              <a:t>Can translate the IP address to forward a request to one or more backend services (load balancing)</a:t>
            </a:r>
            <a:endParaRPr sz="2400"/>
          </a:p>
        </p:txBody>
      </p:sp>
      <p:sp>
        <p:nvSpPr>
          <p:cNvPr id="968" name="Google Shape;968;p52"/>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160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pic>
        <p:nvPicPr>
          <p:cNvPr id="969" name="Google Shape;969;p52"/>
          <p:cNvPicPr preferRelativeResize="0"/>
          <p:nvPr/>
        </p:nvPicPr>
        <p:blipFill rotWithShape="1">
          <a:blip r:embed="rId3">
            <a:alphaModFix/>
          </a:blip>
          <a:srcRect b="0" l="0" r="10152" t="0"/>
          <a:stretch/>
        </p:blipFill>
        <p:spPr>
          <a:xfrm>
            <a:off x="6158539" y="2409600"/>
            <a:ext cx="5955274" cy="2382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53"/>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Layer 7 Load Balancing</a:t>
            </a:r>
            <a:endParaRPr/>
          </a:p>
        </p:txBody>
      </p:sp>
      <p:sp>
        <p:nvSpPr>
          <p:cNvPr id="975" name="Google Shape;975;p53"/>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Operates at the application layer - Layer 7 of the ISO model (HTTP)</a:t>
            </a:r>
            <a:endParaRPr sz="2400"/>
          </a:p>
          <a:p>
            <a:pPr indent="-381000" lvl="0" marL="457200" rtl="0" algn="l">
              <a:lnSpc>
                <a:spcPct val="100000"/>
              </a:lnSpc>
              <a:spcBef>
                <a:spcPts val="0"/>
              </a:spcBef>
              <a:spcAft>
                <a:spcPts val="0"/>
              </a:spcAft>
              <a:buSzPts val="2400"/>
              <a:buChar char="●"/>
            </a:pPr>
            <a:r>
              <a:rPr lang="en-US" sz="2400"/>
              <a:t>More “expensive” in time and resource to process</a:t>
            </a:r>
            <a:endParaRPr sz="2400"/>
          </a:p>
          <a:p>
            <a:pPr indent="-381000" lvl="0" marL="457200" rtl="0" algn="l">
              <a:lnSpc>
                <a:spcPct val="100000"/>
              </a:lnSpc>
              <a:spcBef>
                <a:spcPts val="0"/>
              </a:spcBef>
              <a:spcAft>
                <a:spcPts val="0"/>
              </a:spcAft>
              <a:buSzPts val="2400"/>
              <a:buChar char="●"/>
            </a:pPr>
            <a:r>
              <a:rPr lang="en-US" sz="2400"/>
              <a:t>Can inspect the HTTP header content to forward a request</a:t>
            </a:r>
            <a:endParaRPr sz="2400"/>
          </a:p>
          <a:p>
            <a:pPr indent="-381000" lvl="0" marL="457200" rtl="0" algn="l">
              <a:lnSpc>
                <a:spcPct val="100000"/>
              </a:lnSpc>
              <a:spcBef>
                <a:spcPts val="0"/>
              </a:spcBef>
              <a:spcAft>
                <a:spcPts val="0"/>
              </a:spcAft>
              <a:buSzPts val="2400"/>
              <a:buChar char="●"/>
            </a:pPr>
            <a:r>
              <a:rPr lang="en-US" sz="2400"/>
              <a:t>Allows for more advanced use cases such as “Path based routing”</a:t>
            </a:r>
            <a:endParaRPr/>
          </a:p>
        </p:txBody>
      </p:sp>
      <p:sp>
        <p:nvSpPr>
          <p:cNvPr id="976" name="Google Shape;976;p53"/>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1600"/>
              </a:spcBef>
              <a:spcAft>
                <a:spcPts val="0"/>
              </a:spcAft>
              <a:buSzPts val="1800"/>
              <a:buNone/>
            </a:pPr>
            <a:fld id="{00000000-1234-1234-1234-123412341234}" type="slidenum">
              <a:rPr lang="en-US"/>
              <a:t>‹#›</a:t>
            </a:fld>
            <a:endParaRPr sz="1400">
              <a:latin typeface="Arial"/>
              <a:ea typeface="Arial"/>
              <a:cs typeface="Arial"/>
              <a:sym typeface="Arial"/>
            </a:endParaRPr>
          </a:p>
        </p:txBody>
      </p:sp>
      <p:pic>
        <p:nvPicPr>
          <p:cNvPr id="977" name="Google Shape;977;p53"/>
          <p:cNvPicPr preferRelativeResize="0"/>
          <p:nvPr/>
        </p:nvPicPr>
        <p:blipFill rotWithShape="1">
          <a:blip r:embed="rId3">
            <a:alphaModFix/>
          </a:blip>
          <a:srcRect b="0" l="0" r="0" t="0"/>
          <a:stretch/>
        </p:blipFill>
        <p:spPr>
          <a:xfrm>
            <a:off x="6375225" y="1562094"/>
            <a:ext cx="5732200" cy="472013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54"/>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Network Policies</a:t>
            </a:r>
            <a:endParaRPr/>
          </a:p>
        </p:txBody>
      </p:sp>
      <p:sp>
        <p:nvSpPr>
          <p:cNvPr id="983" name="Google Shape;983;p54"/>
          <p:cNvSpPr txBox="1"/>
          <p:nvPr>
            <p:ph idx="1" type="body"/>
          </p:nvPr>
        </p:nvSpPr>
        <p:spPr>
          <a:xfrm>
            <a:off x="609600" y="1905000"/>
            <a:ext cx="4569600" cy="4343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1100"/>
              <a:buFont typeface="Arial"/>
              <a:buNone/>
            </a:pPr>
            <a:r>
              <a:rPr lang="en-US"/>
              <a:t>A network policy is a specification of how groups of pods are allowed to communicate with each other and other network endpoints</a:t>
            </a:r>
            <a:r>
              <a:rPr lang="en-US">
                <a:solidFill>
                  <a:schemeClr val="lt1"/>
                </a:solidFill>
                <a:highlight>
                  <a:srgbClr val="FFFFFF"/>
                </a:highlight>
              </a:rPr>
              <a:t>.</a:t>
            </a:r>
            <a:r>
              <a:rPr baseline="30000" lang="en-US">
                <a:solidFill>
                  <a:schemeClr val="lt1"/>
                </a:solidFill>
                <a:highlight>
                  <a:srgbClr val="FFFFFF"/>
                </a:highlight>
              </a:rPr>
              <a:t>1</a:t>
            </a:r>
            <a:endParaRPr baseline="30000">
              <a:solidFill>
                <a:schemeClr val="lt1"/>
              </a:solidFill>
              <a:highlight>
                <a:srgbClr val="FFFFFF"/>
              </a:highlight>
            </a:endParaRPr>
          </a:p>
          <a:p>
            <a:pPr indent="0" lvl="0" marL="0" rtl="0" algn="l">
              <a:lnSpc>
                <a:spcPct val="115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a:p>
            <a:pPr indent="0" lvl="0" marL="0" rtl="0" algn="l">
              <a:lnSpc>
                <a:spcPct val="110000"/>
              </a:lnSpc>
              <a:spcBef>
                <a:spcPts val="1200"/>
              </a:spcBef>
              <a:spcAft>
                <a:spcPts val="0"/>
              </a:spcAft>
              <a:buSzPts val="1600"/>
              <a:buNone/>
            </a:pPr>
            <a:r>
              <a:t/>
            </a:r>
            <a:endParaRPr/>
          </a:p>
          <a:p>
            <a:pPr indent="0" lvl="0" marL="0" rtl="0" algn="l">
              <a:lnSpc>
                <a:spcPct val="110000"/>
              </a:lnSpc>
              <a:spcBef>
                <a:spcPts val="1200"/>
              </a:spcBef>
              <a:spcAft>
                <a:spcPts val="0"/>
              </a:spcAft>
              <a:buSzPts val="1600"/>
              <a:buNone/>
            </a:pPr>
            <a:r>
              <a:rPr lang="en-US"/>
              <a:t>By default all pods can talk to one another in a cluster without restriction.</a:t>
            </a:r>
            <a:endParaRPr/>
          </a:p>
          <a:p>
            <a:pPr indent="0" lvl="0" marL="0" rtl="0" algn="l">
              <a:lnSpc>
                <a:spcPct val="110000"/>
              </a:lnSpc>
              <a:spcBef>
                <a:spcPts val="1200"/>
              </a:spcBef>
              <a:spcAft>
                <a:spcPts val="0"/>
              </a:spcAft>
              <a:buSzPts val="1600"/>
              <a:buNone/>
            </a:pPr>
            <a:r>
              <a:rPr lang="en-US"/>
              <a:t>A network provider that supports policies is needed allowing you to take advantage of this capability.</a:t>
            </a:r>
            <a:endParaRPr/>
          </a:p>
          <a:p>
            <a:pPr indent="0" lvl="0" marL="0" rtl="0" algn="l">
              <a:lnSpc>
                <a:spcPct val="110000"/>
              </a:lnSpc>
              <a:spcBef>
                <a:spcPts val="1200"/>
              </a:spcBef>
              <a:spcAft>
                <a:spcPts val="0"/>
              </a:spcAft>
              <a:buSzPts val="1600"/>
              <a:buNone/>
            </a:pPr>
            <a:r>
              <a:rPr lang="en-US"/>
              <a:t>Network policies are one area of implementing security controls in your kubernetes cluster.</a:t>
            </a:r>
            <a:endParaRPr/>
          </a:p>
        </p:txBody>
      </p:sp>
      <p:sp>
        <p:nvSpPr>
          <p:cNvPr id="984" name="Google Shape;984;p54"/>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pic>
        <p:nvPicPr>
          <p:cNvPr id="985" name="Google Shape;985;p54"/>
          <p:cNvPicPr preferRelativeResize="0"/>
          <p:nvPr/>
        </p:nvPicPr>
        <p:blipFill rotWithShape="1">
          <a:blip r:embed="rId3">
            <a:alphaModFix/>
          </a:blip>
          <a:srcRect b="0" l="0" r="0" t="0"/>
          <a:stretch/>
        </p:blipFill>
        <p:spPr>
          <a:xfrm>
            <a:off x="5492550" y="1188400"/>
            <a:ext cx="6318451" cy="1698225"/>
          </a:xfrm>
          <a:prstGeom prst="rect">
            <a:avLst/>
          </a:prstGeom>
          <a:noFill/>
          <a:ln>
            <a:noFill/>
          </a:ln>
        </p:spPr>
      </p:pic>
      <p:sp>
        <p:nvSpPr>
          <p:cNvPr id="986" name="Google Shape;986;p54"/>
          <p:cNvSpPr txBox="1"/>
          <p:nvPr/>
        </p:nvSpPr>
        <p:spPr>
          <a:xfrm>
            <a:off x="9847750" y="6184800"/>
            <a:ext cx="2234100" cy="67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baseline="30000" i="0" lang="en-US" sz="1400" u="none" cap="none" strike="noStrike">
                <a:solidFill>
                  <a:srgbClr val="000000"/>
                </a:solidFill>
                <a:latin typeface="Roboto"/>
                <a:ea typeface="Roboto"/>
                <a:cs typeface="Roboto"/>
                <a:sym typeface="Roboto"/>
              </a:rPr>
              <a:t>1</a:t>
            </a:r>
            <a:r>
              <a:rPr b="0" i="0" lang="en-US" sz="1100" u="sng" cap="none" strike="noStrike">
                <a:solidFill>
                  <a:schemeClr val="hlink"/>
                </a:solidFill>
                <a:latin typeface="Arial"/>
                <a:ea typeface="Arial"/>
                <a:cs typeface="Arial"/>
                <a:sym typeface="Arial"/>
              </a:rPr>
              <a:t>www.kubernetes.io</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baseline="30000" i="0" lang="en-US" sz="1400" u="none" cap="none" strike="noStrike">
                <a:solidFill>
                  <a:srgbClr val="000000"/>
                </a:solidFill>
                <a:latin typeface="Roboto"/>
                <a:ea typeface="Roboto"/>
                <a:cs typeface="Roboto"/>
                <a:sym typeface="Roboto"/>
              </a:rPr>
              <a:t>2</a:t>
            </a:r>
            <a:r>
              <a:rPr b="0" i="0" lang="en-US" sz="1100" u="sng" cap="none" strike="noStrike">
                <a:solidFill>
                  <a:schemeClr val="hlink"/>
                </a:solidFill>
                <a:latin typeface="Arial"/>
                <a:ea typeface="Arial"/>
                <a:cs typeface="Arial"/>
                <a:sym typeface="Arial"/>
                <a:hlinkClick r:id="rId4"/>
              </a:rPr>
              <a:t>https://www.projectcalico.org/</a:t>
            </a:r>
            <a:endParaRPr b="0" baseline="30000" i="0" sz="1400" u="none" cap="none" strike="noStrike">
              <a:solidFill>
                <a:srgbClr val="000000"/>
              </a:solidFill>
              <a:latin typeface="Roboto"/>
              <a:ea typeface="Roboto"/>
              <a:cs typeface="Roboto"/>
              <a:sym typeface="Roboto"/>
            </a:endParaRPr>
          </a:p>
        </p:txBody>
      </p:sp>
      <p:pic>
        <p:nvPicPr>
          <p:cNvPr id="987" name="Google Shape;987;p54"/>
          <p:cNvPicPr preferRelativeResize="0"/>
          <p:nvPr/>
        </p:nvPicPr>
        <p:blipFill rotWithShape="1">
          <a:blip r:embed="rId5">
            <a:alphaModFix/>
          </a:blip>
          <a:srcRect b="0" l="0" r="0" t="0"/>
          <a:stretch/>
        </p:blipFill>
        <p:spPr>
          <a:xfrm>
            <a:off x="5695783" y="2970487"/>
            <a:ext cx="5911980" cy="2937113"/>
          </a:xfrm>
          <a:prstGeom prst="rect">
            <a:avLst/>
          </a:prstGeom>
          <a:noFill/>
          <a:ln>
            <a:noFill/>
          </a:ln>
        </p:spPr>
      </p:pic>
      <p:sp>
        <p:nvSpPr>
          <p:cNvPr id="988" name="Google Shape;988;p54"/>
          <p:cNvSpPr txBox="1"/>
          <p:nvPr/>
        </p:nvSpPr>
        <p:spPr>
          <a:xfrm>
            <a:off x="11039925" y="2970475"/>
            <a:ext cx="567900" cy="67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2</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55"/>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US"/>
              <a:t>Container Network Interface (CNI) is an open source project that is focused on establishing a standard specification for integrating containers with network providers</a:t>
            </a:r>
            <a:endParaRPr/>
          </a:p>
          <a:p>
            <a:pPr indent="0" lvl="0" marL="0" rtl="0" algn="ctr">
              <a:lnSpc>
                <a:spcPct val="100000"/>
              </a:lnSpc>
              <a:spcBef>
                <a:spcPts val="600"/>
              </a:spcBef>
              <a:spcAft>
                <a:spcPts val="0"/>
              </a:spcAft>
              <a:buSzPts val="2000"/>
              <a:buNone/>
            </a:pPr>
            <a:r>
              <a:t/>
            </a:r>
            <a:endParaRPr/>
          </a:p>
          <a:p>
            <a:pPr indent="0" lvl="0" marL="0" rtl="0" algn="ctr">
              <a:lnSpc>
                <a:spcPct val="100000"/>
              </a:lnSpc>
              <a:spcBef>
                <a:spcPts val="600"/>
              </a:spcBef>
              <a:spcAft>
                <a:spcPts val="0"/>
              </a:spcAft>
              <a:buSzPts val="2000"/>
              <a:buNone/>
            </a:pPr>
            <a:r>
              <a:rPr lang="en-US"/>
              <a:t>Using the specification, network vendors and community members have created plugins to a variety of networking systems</a:t>
            </a:r>
            <a:endParaRPr/>
          </a:p>
          <a:p>
            <a:pPr indent="0" lvl="0" marL="0" rtl="0" algn="ctr">
              <a:lnSpc>
                <a:spcPct val="100000"/>
              </a:lnSpc>
              <a:spcBef>
                <a:spcPts val="600"/>
              </a:spcBef>
              <a:spcAft>
                <a:spcPts val="0"/>
              </a:spcAft>
              <a:buSzPts val="2000"/>
              <a:buNone/>
            </a:pPr>
            <a:r>
              <a:t/>
            </a:r>
            <a:endParaRPr/>
          </a:p>
          <a:p>
            <a:pPr indent="0" lvl="0" marL="0" rtl="0" algn="ctr">
              <a:lnSpc>
                <a:spcPct val="100000"/>
              </a:lnSpc>
              <a:spcBef>
                <a:spcPts val="600"/>
              </a:spcBef>
              <a:spcAft>
                <a:spcPts val="600"/>
              </a:spcAft>
              <a:buSzPts val="2000"/>
              <a:buNone/>
            </a:pPr>
            <a:r>
              <a:rPr lang="en-US" sz="1800" u="sng">
                <a:solidFill>
                  <a:schemeClr val="hlink"/>
                </a:solidFill>
                <a:hlinkClick r:id="rId3"/>
              </a:rPr>
              <a:t>https://github.com/containernetworking/cni</a:t>
            </a:r>
            <a:endParaRPr sz="1800"/>
          </a:p>
        </p:txBody>
      </p:sp>
      <p:sp>
        <p:nvSpPr>
          <p:cNvPr id="994" name="Google Shape;994;p55"/>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Container Network Interface (CNI)</a:t>
            </a:r>
            <a:endParaRPr/>
          </a:p>
        </p:txBody>
      </p:sp>
      <p:sp>
        <p:nvSpPr>
          <p:cNvPr id="995" name="Google Shape;995;p55"/>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1600"/>
              </a:spcBef>
              <a:spcAft>
                <a:spcPts val="0"/>
              </a:spcAft>
              <a:buSzPts val="1800"/>
              <a:buNone/>
            </a:pPr>
            <a:fld id="{00000000-1234-1234-1234-123412341234}" type="slidenum">
              <a:rPr lang="en-US"/>
              <a:t>‹#›</a:t>
            </a:fld>
            <a:endParaRPr sz="1400">
              <a:latin typeface="Arial"/>
              <a:ea typeface="Arial"/>
              <a:cs typeface="Arial"/>
              <a:sym typeface="Arial"/>
            </a:endParaRPr>
          </a:p>
        </p:txBody>
      </p:sp>
      <p:sp>
        <p:nvSpPr>
          <p:cNvPr id="996" name="Google Shape;996;p55"/>
          <p:cNvSpPr/>
          <p:nvPr/>
        </p:nvSpPr>
        <p:spPr>
          <a:xfrm>
            <a:off x="8760349" y="2455651"/>
            <a:ext cx="1299600" cy="1946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Google Shape;1001;p56"/>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CNI Plugins</a:t>
            </a:r>
            <a:endParaRPr/>
          </a:p>
        </p:txBody>
      </p:sp>
      <p:sp>
        <p:nvSpPr>
          <p:cNvPr id="1002" name="Google Shape;1002;p56"/>
          <p:cNvSpPr txBox="1"/>
          <p:nvPr/>
        </p:nvSpPr>
        <p:spPr>
          <a:xfrm>
            <a:off x="2984384" y="1752609"/>
            <a:ext cx="3044700" cy="2934600"/>
          </a:xfrm>
          <a:prstGeom prst="rect">
            <a:avLst/>
          </a:prstGeom>
          <a:noFill/>
          <a:ln>
            <a:noFill/>
          </a:ln>
        </p:spPr>
        <p:txBody>
          <a:bodyPr anchorCtr="0" anchor="t" bIns="0" lIns="0" spcFirstLastPara="1" rIns="0" wrap="square" tIns="16925">
            <a:noAutofit/>
          </a:bodyPr>
          <a:lstStyle/>
          <a:p>
            <a:pPr indent="-508000" lvl="0" marL="571500" marR="0" rtl="0" algn="l">
              <a:lnSpc>
                <a:spcPct val="115000"/>
              </a:lnSpc>
              <a:spcBef>
                <a:spcPts val="0"/>
              </a:spcBef>
              <a:spcAft>
                <a:spcPts val="0"/>
              </a:spcAft>
              <a:buClr>
                <a:schemeClr val="dk1"/>
              </a:buClr>
              <a:buSzPts val="2400"/>
              <a:buFont typeface="Roboto"/>
              <a:buChar char="●"/>
            </a:pPr>
            <a:r>
              <a:rPr b="0" i="0" lang="en-US" sz="2400" u="none" cap="none" strike="noStrike">
                <a:solidFill>
                  <a:schemeClr val="dk1"/>
                </a:solidFill>
                <a:latin typeface="Roboto"/>
                <a:ea typeface="Roboto"/>
                <a:cs typeface="Roboto"/>
                <a:sym typeface="Roboto"/>
              </a:rPr>
              <a:t>GCE</a:t>
            </a:r>
            <a:endParaRPr b="0" i="0" sz="2400" u="none" cap="none" strike="noStrike">
              <a:solidFill>
                <a:schemeClr val="dk1"/>
              </a:solidFill>
              <a:latin typeface="Roboto"/>
              <a:ea typeface="Roboto"/>
              <a:cs typeface="Roboto"/>
              <a:sym typeface="Roboto"/>
            </a:endParaRPr>
          </a:p>
          <a:p>
            <a:pPr indent="-508000" lvl="0" marL="571500" marR="0" rtl="0" algn="l">
              <a:lnSpc>
                <a:spcPct val="115000"/>
              </a:lnSpc>
              <a:spcBef>
                <a:spcPts val="0"/>
              </a:spcBef>
              <a:spcAft>
                <a:spcPts val="0"/>
              </a:spcAft>
              <a:buClr>
                <a:schemeClr val="dk1"/>
              </a:buClr>
              <a:buSzPts val="2400"/>
              <a:buFont typeface="Roboto"/>
              <a:buChar char="●"/>
            </a:pPr>
            <a:r>
              <a:rPr b="0" i="0" lang="en-US" sz="2400" u="none" cap="none" strike="noStrike">
                <a:solidFill>
                  <a:schemeClr val="dk1"/>
                </a:solidFill>
                <a:latin typeface="Roboto"/>
                <a:ea typeface="Roboto"/>
                <a:cs typeface="Roboto"/>
                <a:sym typeface="Roboto"/>
              </a:rPr>
              <a:t>kube-router</a:t>
            </a:r>
            <a:endParaRPr b="0" i="0" sz="2400" u="none" cap="none" strike="noStrike">
              <a:solidFill>
                <a:schemeClr val="dk1"/>
              </a:solidFill>
              <a:latin typeface="Roboto"/>
              <a:ea typeface="Roboto"/>
              <a:cs typeface="Roboto"/>
              <a:sym typeface="Roboto"/>
            </a:endParaRPr>
          </a:p>
          <a:p>
            <a:pPr indent="-508000" lvl="0" marL="571500" marR="0" rtl="0" algn="l">
              <a:lnSpc>
                <a:spcPct val="115000"/>
              </a:lnSpc>
              <a:spcBef>
                <a:spcPts val="0"/>
              </a:spcBef>
              <a:spcAft>
                <a:spcPts val="0"/>
              </a:spcAft>
              <a:buClr>
                <a:schemeClr val="dk1"/>
              </a:buClr>
              <a:buSzPts val="2400"/>
              <a:buFont typeface="Roboto"/>
              <a:buChar char="●"/>
            </a:pPr>
            <a:r>
              <a:rPr b="0" i="0" lang="en-US" sz="2400" u="none" cap="none" strike="noStrike">
                <a:solidFill>
                  <a:schemeClr val="dk1"/>
                </a:solidFill>
                <a:latin typeface="Roboto"/>
                <a:ea typeface="Roboto"/>
                <a:cs typeface="Roboto"/>
                <a:sym typeface="Roboto"/>
              </a:rPr>
              <a:t>Multus</a:t>
            </a:r>
            <a:endParaRPr b="0" i="0" sz="2400" u="none" cap="none" strike="noStrike">
              <a:solidFill>
                <a:schemeClr val="dk1"/>
              </a:solidFill>
              <a:latin typeface="Roboto"/>
              <a:ea typeface="Roboto"/>
              <a:cs typeface="Roboto"/>
              <a:sym typeface="Roboto"/>
            </a:endParaRPr>
          </a:p>
          <a:p>
            <a:pPr indent="-508000" lvl="0" marL="571500" marR="0" rtl="0" algn="l">
              <a:lnSpc>
                <a:spcPct val="115000"/>
              </a:lnSpc>
              <a:spcBef>
                <a:spcPts val="0"/>
              </a:spcBef>
              <a:spcAft>
                <a:spcPts val="0"/>
              </a:spcAft>
              <a:buClr>
                <a:schemeClr val="dk1"/>
              </a:buClr>
              <a:buSzPts val="2400"/>
              <a:buFont typeface="Roboto"/>
              <a:buChar char="●"/>
            </a:pPr>
            <a:r>
              <a:rPr b="0" i="0" lang="en-US" sz="2400" u="none" cap="none" strike="noStrike">
                <a:solidFill>
                  <a:schemeClr val="dk1"/>
                </a:solidFill>
                <a:latin typeface="Roboto"/>
                <a:ea typeface="Roboto"/>
                <a:cs typeface="Roboto"/>
                <a:sym typeface="Roboto"/>
              </a:rPr>
              <a:t>OpenVSwitch</a:t>
            </a:r>
            <a:endParaRPr b="0" i="0" sz="2400" u="none" cap="none" strike="noStrike">
              <a:solidFill>
                <a:schemeClr val="dk1"/>
              </a:solidFill>
              <a:latin typeface="Roboto"/>
              <a:ea typeface="Roboto"/>
              <a:cs typeface="Roboto"/>
              <a:sym typeface="Roboto"/>
            </a:endParaRPr>
          </a:p>
          <a:p>
            <a:pPr indent="-508000" lvl="0" marL="571500" marR="0" rtl="0" algn="l">
              <a:lnSpc>
                <a:spcPct val="115000"/>
              </a:lnSpc>
              <a:spcBef>
                <a:spcPts val="0"/>
              </a:spcBef>
              <a:spcAft>
                <a:spcPts val="0"/>
              </a:spcAft>
              <a:buClr>
                <a:schemeClr val="dk1"/>
              </a:buClr>
              <a:buSzPts val="2400"/>
              <a:buFont typeface="Roboto"/>
              <a:buChar char="●"/>
            </a:pPr>
            <a:r>
              <a:rPr b="0" i="0" lang="en-US" sz="2400" u="none" cap="none" strike="noStrike">
                <a:solidFill>
                  <a:schemeClr val="dk1"/>
                </a:solidFill>
                <a:latin typeface="Roboto"/>
                <a:ea typeface="Roboto"/>
                <a:cs typeface="Roboto"/>
                <a:sym typeface="Roboto"/>
              </a:rPr>
              <a:t>Romana</a:t>
            </a:r>
            <a:endParaRPr b="0" i="0" sz="2400" u="none" cap="none" strike="noStrike">
              <a:solidFill>
                <a:schemeClr val="dk1"/>
              </a:solidFill>
              <a:latin typeface="Roboto"/>
              <a:ea typeface="Roboto"/>
              <a:cs typeface="Roboto"/>
              <a:sym typeface="Roboto"/>
            </a:endParaRPr>
          </a:p>
          <a:p>
            <a:pPr indent="-508000" lvl="0" marL="571500" marR="0" rtl="0" algn="l">
              <a:lnSpc>
                <a:spcPct val="115000"/>
              </a:lnSpc>
              <a:spcBef>
                <a:spcPts val="0"/>
              </a:spcBef>
              <a:spcAft>
                <a:spcPts val="0"/>
              </a:spcAft>
              <a:buClr>
                <a:schemeClr val="dk1"/>
              </a:buClr>
              <a:buSzPts val="2400"/>
              <a:buFont typeface="Roboto"/>
              <a:buChar char="●"/>
            </a:pPr>
            <a:r>
              <a:rPr b="0" i="0" lang="en-US" sz="2400" u="none" cap="none" strike="noStrike">
                <a:solidFill>
                  <a:schemeClr val="dk1"/>
                </a:solidFill>
                <a:latin typeface="Roboto"/>
                <a:ea typeface="Roboto"/>
                <a:cs typeface="Roboto"/>
                <a:sym typeface="Roboto"/>
              </a:rPr>
              <a:t>Weave</a:t>
            </a:r>
            <a:endParaRPr b="0" i="0" sz="2400" u="none" cap="none" strike="noStrike">
              <a:solidFill>
                <a:schemeClr val="dk1"/>
              </a:solidFill>
              <a:latin typeface="Roboto"/>
              <a:ea typeface="Roboto"/>
              <a:cs typeface="Roboto"/>
              <a:sym typeface="Roboto"/>
            </a:endParaRPr>
          </a:p>
        </p:txBody>
      </p:sp>
      <p:sp>
        <p:nvSpPr>
          <p:cNvPr id="1003" name="Google Shape;1003;p56"/>
          <p:cNvSpPr/>
          <p:nvPr/>
        </p:nvSpPr>
        <p:spPr>
          <a:xfrm>
            <a:off x="7264048" y="2726250"/>
            <a:ext cx="947700" cy="911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04" name="Google Shape;1004;p56"/>
          <p:cNvSpPr/>
          <p:nvPr/>
        </p:nvSpPr>
        <p:spPr>
          <a:xfrm>
            <a:off x="7282320" y="3726145"/>
            <a:ext cx="911100" cy="911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05" name="Google Shape;1005;p56"/>
          <p:cNvSpPr/>
          <p:nvPr/>
        </p:nvSpPr>
        <p:spPr>
          <a:xfrm>
            <a:off x="9091810" y="2726250"/>
            <a:ext cx="426900" cy="6846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06" name="Google Shape;1006;p56"/>
          <p:cNvSpPr/>
          <p:nvPr/>
        </p:nvSpPr>
        <p:spPr>
          <a:xfrm>
            <a:off x="10393605" y="2726250"/>
            <a:ext cx="1050600" cy="684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07" name="Google Shape;1007;p56"/>
          <p:cNvSpPr/>
          <p:nvPr/>
        </p:nvSpPr>
        <p:spPr>
          <a:xfrm>
            <a:off x="10480748" y="5247701"/>
            <a:ext cx="947700" cy="947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08" name="Google Shape;1008;p56"/>
          <p:cNvSpPr/>
          <p:nvPr/>
        </p:nvSpPr>
        <p:spPr>
          <a:xfrm>
            <a:off x="8887973" y="5247701"/>
            <a:ext cx="911100" cy="9027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09" name="Google Shape;1009;p56"/>
          <p:cNvSpPr/>
          <p:nvPr/>
        </p:nvSpPr>
        <p:spPr>
          <a:xfrm>
            <a:off x="7355471" y="5247701"/>
            <a:ext cx="765000" cy="8232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10" name="Google Shape;1010;p56"/>
          <p:cNvSpPr/>
          <p:nvPr/>
        </p:nvSpPr>
        <p:spPr>
          <a:xfrm>
            <a:off x="8869673" y="3726145"/>
            <a:ext cx="947700" cy="8430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11" name="Google Shape;1011;p56"/>
          <p:cNvSpPr/>
          <p:nvPr/>
        </p:nvSpPr>
        <p:spPr>
          <a:xfrm>
            <a:off x="10480748" y="1768666"/>
            <a:ext cx="876300" cy="6138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12" name="Google Shape;1012;p56"/>
          <p:cNvSpPr/>
          <p:nvPr/>
        </p:nvSpPr>
        <p:spPr>
          <a:xfrm>
            <a:off x="10393599" y="3726145"/>
            <a:ext cx="1050600" cy="9348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13" name="Google Shape;1013;p56"/>
          <p:cNvSpPr/>
          <p:nvPr/>
        </p:nvSpPr>
        <p:spPr>
          <a:xfrm>
            <a:off x="8929612" y="1768666"/>
            <a:ext cx="994200" cy="7728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14" name="Google Shape;1014;p56"/>
          <p:cNvSpPr/>
          <p:nvPr/>
        </p:nvSpPr>
        <p:spPr>
          <a:xfrm>
            <a:off x="7094976" y="1768666"/>
            <a:ext cx="1277700" cy="7557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1015" name="Google Shape;1015;p56"/>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508000" lvl="0" marL="571500" rtl="0" algn="l">
              <a:lnSpc>
                <a:spcPct val="115000"/>
              </a:lnSpc>
              <a:spcBef>
                <a:spcPts val="0"/>
              </a:spcBef>
              <a:spcAft>
                <a:spcPts val="0"/>
              </a:spcAft>
              <a:buClr>
                <a:schemeClr val="dk1"/>
              </a:buClr>
              <a:buSzPts val="2400"/>
              <a:buFont typeface="Roboto"/>
              <a:buChar char="●"/>
            </a:pPr>
            <a:r>
              <a:rPr lang="en-US" sz="2400"/>
              <a:t>Amazon ECS</a:t>
            </a:r>
            <a:endParaRPr sz="2400"/>
          </a:p>
          <a:p>
            <a:pPr indent="-508000" lvl="0" marL="571500" rtl="0" algn="l">
              <a:lnSpc>
                <a:spcPct val="115000"/>
              </a:lnSpc>
              <a:spcBef>
                <a:spcPts val="0"/>
              </a:spcBef>
              <a:spcAft>
                <a:spcPts val="0"/>
              </a:spcAft>
              <a:buClr>
                <a:schemeClr val="dk1"/>
              </a:buClr>
              <a:buSzPts val="2400"/>
              <a:buFont typeface="Roboto"/>
              <a:buChar char="●"/>
            </a:pPr>
            <a:r>
              <a:rPr lang="en-US" sz="2400"/>
              <a:t>Calico</a:t>
            </a:r>
            <a:endParaRPr sz="2400"/>
          </a:p>
          <a:p>
            <a:pPr indent="-508000" lvl="0" marL="571500" rtl="0" algn="l">
              <a:lnSpc>
                <a:spcPct val="115000"/>
              </a:lnSpc>
              <a:spcBef>
                <a:spcPts val="0"/>
              </a:spcBef>
              <a:spcAft>
                <a:spcPts val="0"/>
              </a:spcAft>
              <a:buClr>
                <a:schemeClr val="dk1"/>
              </a:buClr>
              <a:buSzPts val="2400"/>
              <a:buFont typeface="Roboto"/>
              <a:buChar char="●"/>
            </a:pPr>
            <a:r>
              <a:rPr lang="en-US" sz="2400"/>
              <a:t>Cilium</a:t>
            </a:r>
            <a:endParaRPr sz="2400"/>
          </a:p>
          <a:p>
            <a:pPr indent="-508000" lvl="0" marL="571500" rtl="0" algn="l">
              <a:lnSpc>
                <a:spcPct val="115000"/>
              </a:lnSpc>
              <a:spcBef>
                <a:spcPts val="0"/>
              </a:spcBef>
              <a:spcAft>
                <a:spcPts val="0"/>
              </a:spcAft>
              <a:buClr>
                <a:schemeClr val="dk1"/>
              </a:buClr>
              <a:buSzPts val="2400"/>
              <a:buFont typeface="Roboto"/>
              <a:buChar char="●"/>
            </a:pPr>
            <a:r>
              <a:rPr lang="en-US" sz="2400"/>
              <a:t>Contiv</a:t>
            </a:r>
            <a:endParaRPr sz="2400"/>
          </a:p>
          <a:p>
            <a:pPr indent="-508000" lvl="0" marL="571500" rtl="0" algn="l">
              <a:lnSpc>
                <a:spcPct val="115000"/>
              </a:lnSpc>
              <a:spcBef>
                <a:spcPts val="0"/>
              </a:spcBef>
              <a:spcAft>
                <a:spcPts val="0"/>
              </a:spcAft>
              <a:buClr>
                <a:schemeClr val="dk1"/>
              </a:buClr>
              <a:buSzPts val="2400"/>
              <a:buFont typeface="Roboto"/>
              <a:buChar char="●"/>
            </a:pPr>
            <a:r>
              <a:rPr lang="en-US" sz="2400"/>
              <a:t>Contrail</a:t>
            </a:r>
            <a:endParaRPr sz="2400"/>
          </a:p>
          <a:p>
            <a:pPr indent="-508000" lvl="0" marL="571500" rtl="0" algn="l">
              <a:lnSpc>
                <a:spcPct val="115000"/>
              </a:lnSpc>
              <a:spcBef>
                <a:spcPts val="0"/>
              </a:spcBef>
              <a:spcAft>
                <a:spcPts val="0"/>
              </a:spcAft>
              <a:buClr>
                <a:schemeClr val="dk1"/>
              </a:buClr>
              <a:buSzPts val="2400"/>
              <a:buFont typeface="Roboto"/>
              <a:buChar char="●"/>
            </a:pPr>
            <a:r>
              <a:rPr lang="en-US" sz="2400"/>
              <a:t>Flannel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57"/>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Expose a Kubernetes Application using a Service Type Load Balancer (L4)</a:t>
            </a:r>
            <a:endParaRPr sz="2400"/>
          </a:p>
          <a:p>
            <a:pPr indent="-381000" lvl="0" marL="457200" rtl="0" algn="l">
              <a:lnSpc>
                <a:spcPct val="100000"/>
              </a:lnSpc>
              <a:spcBef>
                <a:spcPts val="0"/>
              </a:spcBef>
              <a:spcAft>
                <a:spcPts val="0"/>
              </a:spcAft>
              <a:buSzPts val="2400"/>
              <a:buChar char="●"/>
            </a:pPr>
            <a:r>
              <a:rPr lang="en-US" sz="2400"/>
              <a:t>Expose a Kubernetes Application using an Ingress (L7)</a:t>
            </a:r>
            <a:endParaRPr sz="2400"/>
          </a:p>
          <a:p>
            <a:pPr indent="-381000" lvl="0" marL="457200" rtl="0" algn="l">
              <a:lnSpc>
                <a:spcPct val="100000"/>
              </a:lnSpc>
              <a:spcBef>
                <a:spcPts val="0"/>
              </a:spcBef>
              <a:spcAft>
                <a:spcPts val="0"/>
              </a:spcAft>
              <a:buSzPts val="2400"/>
              <a:buChar char="●"/>
            </a:pPr>
            <a:r>
              <a:rPr lang="en-US" sz="2400"/>
              <a:t>Leverage Network Policies to restrict access</a:t>
            </a:r>
            <a:endParaRPr sz="2400"/>
          </a:p>
        </p:txBody>
      </p:sp>
      <p:sp>
        <p:nvSpPr>
          <p:cNvPr id="1021" name="Google Shape;1021;p57"/>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Kubernetes Networking </a:t>
            </a:r>
            <a:endParaRPr/>
          </a:p>
          <a:p>
            <a:pPr indent="0" lvl="0" marL="0" rtl="0" algn="l">
              <a:lnSpc>
                <a:spcPct val="100000"/>
              </a:lnSpc>
              <a:spcBef>
                <a:spcPts val="0"/>
              </a:spcBef>
              <a:spcAft>
                <a:spcPts val="0"/>
              </a:spcAft>
              <a:buSzPts val="2600"/>
              <a:buNone/>
            </a:pPr>
            <a:r>
              <a:rPr lang="en-US"/>
              <a:t>Hands On Labs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58"/>
          <p:cNvSpPr txBox="1"/>
          <p:nvPr>
            <p:ph type="title"/>
          </p:nvPr>
        </p:nvSpPr>
        <p:spPr>
          <a:xfrm>
            <a:off x="372731" y="1627059"/>
            <a:ext cx="73125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Kubernetes Storage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0" name="Shape 1030"/>
        <p:cNvGrpSpPr/>
        <p:nvPr/>
      </p:nvGrpSpPr>
      <p:grpSpPr>
        <a:xfrm>
          <a:off x="0" y="0"/>
          <a:ext cx="0" cy="0"/>
          <a:chOff x="0" y="0"/>
          <a:chExt cx="0" cy="0"/>
        </a:xfrm>
      </p:grpSpPr>
      <p:sp>
        <p:nvSpPr>
          <p:cNvPr id="1031" name="Google Shape;1031;p59"/>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000"/>
              <a:buNone/>
            </a:pPr>
            <a:r>
              <a:rPr lang="en-US"/>
              <a:t>Container Storage Interface (CSI) is an open source project that is focused on establishing a standard specification for integrating containers with storage providers</a:t>
            </a:r>
            <a:endParaRPr/>
          </a:p>
          <a:p>
            <a:pPr indent="0" lvl="0" marL="0" rtl="0" algn="ctr">
              <a:lnSpc>
                <a:spcPct val="100000"/>
              </a:lnSpc>
              <a:spcBef>
                <a:spcPts val="600"/>
              </a:spcBef>
              <a:spcAft>
                <a:spcPts val="0"/>
              </a:spcAft>
              <a:buSzPts val="2000"/>
              <a:buNone/>
            </a:pPr>
            <a:r>
              <a:t/>
            </a:r>
            <a:endParaRPr/>
          </a:p>
          <a:p>
            <a:pPr indent="0" lvl="0" marL="0" rtl="0" algn="ctr">
              <a:lnSpc>
                <a:spcPct val="100000"/>
              </a:lnSpc>
              <a:spcBef>
                <a:spcPts val="600"/>
              </a:spcBef>
              <a:spcAft>
                <a:spcPts val="0"/>
              </a:spcAft>
              <a:buSzPts val="2000"/>
              <a:buNone/>
            </a:pPr>
            <a:r>
              <a:rPr lang="en-US"/>
              <a:t>Using the specification, storage vendors and community members have created plugins to a variety of storage systems.</a:t>
            </a:r>
            <a:endParaRPr/>
          </a:p>
          <a:p>
            <a:pPr indent="0" lvl="0" marL="0" rtl="0" algn="ctr">
              <a:lnSpc>
                <a:spcPct val="100000"/>
              </a:lnSpc>
              <a:spcBef>
                <a:spcPts val="600"/>
              </a:spcBef>
              <a:spcAft>
                <a:spcPts val="0"/>
              </a:spcAft>
              <a:buSzPts val="2000"/>
              <a:buNone/>
            </a:pPr>
            <a:r>
              <a:t/>
            </a:r>
            <a:endParaRPr/>
          </a:p>
          <a:p>
            <a:pPr indent="0" lvl="0" marL="0" rtl="0" algn="ctr">
              <a:lnSpc>
                <a:spcPct val="100000"/>
              </a:lnSpc>
              <a:spcBef>
                <a:spcPts val="600"/>
              </a:spcBef>
              <a:spcAft>
                <a:spcPts val="600"/>
              </a:spcAft>
              <a:buSzPts val="2000"/>
              <a:buNone/>
            </a:pPr>
            <a:r>
              <a:rPr lang="en-US" sz="1800" u="sng">
                <a:solidFill>
                  <a:schemeClr val="hlink"/>
                </a:solidFill>
                <a:hlinkClick r:id="rId3"/>
              </a:rPr>
              <a:t>https://kubernetes-csi.github.io/docs/drivers.html</a:t>
            </a:r>
            <a:endParaRPr sz="1800"/>
          </a:p>
        </p:txBody>
      </p:sp>
      <p:sp>
        <p:nvSpPr>
          <p:cNvPr id="1032" name="Google Shape;1032;p59"/>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Container Storage Interface (CSI)</a:t>
            </a:r>
            <a:endParaRPr/>
          </a:p>
        </p:txBody>
      </p:sp>
      <p:sp>
        <p:nvSpPr>
          <p:cNvPr id="1033" name="Google Shape;1033;p59"/>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160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pic>
        <p:nvPicPr>
          <p:cNvPr id="1034" name="Google Shape;1034;p59"/>
          <p:cNvPicPr preferRelativeResize="0"/>
          <p:nvPr/>
        </p:nvPicPr>
        <p:blipFill rotWithShape="1">
          <a:blip r:embed="rId4">
            <a:alphaModFix/>
          </a:blip>
          <a:srcRect b="0" l="0" r="0" t="0"/>
          <a:stretch/>
        </p:blipFill>
        <p:spPr>
          <a:xfrm>
            <a:off x="7725803" y="2928938"/>
            <a:ext cx="3095625" cy="1000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6"/>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What is Kubernetes?</a:t>
            </a:r>
            <a:endParaRPr/>
          </a:p>
        </p:txBody>
      </p:sp>
      <p:sp>
        <p:nvSpPr>
          <p:cNvPr id="196" name="Google Shape;196;p6"/>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1200"/>
              </a:spcBef>
              <a:spcAft>
                <a:spcPts val="0"/>
              </a:spcAft>
              <a:buSzPts val="1600"/>
              <a:buNone/>
            </a:pPr>
            <a:r>
              <a:rPr b="1" lang="en-US" sz="2400">
                <a:solidFill>
                  <a:srgbClr val="222222"/>
                </a:solidFill>
                <a:highlight>
                  <a:srgbClr val="FFFFFF"/>
                </a:highlight>
              </a:rPr>
              <a:t>Kubernetes</a:t>
            </a:r>
            <a:r>
              <a:rPr lang="en-US" sz="2400">
                <a:solidFill>
                  <a:srgbClr val="222222"/>
                </a:solidFill>
                <a:highlight>
                  <a:srgbClr val="FFFFFF"/>
                </a:highlight>
              </a:rPr>
              <a:t> (commonly stylized as </a:t>
            </a:r>
            <a:r>
              <a:rPr b="1" lang="en-US" sz="2400">
                <a:solidFill>
                  <a:srgbClr val="222222"/>
                </a:solidFill>
                <a:highlight>
                  <a:srgbClr val="FFFFFF"/>
                </a:highlight>
              </a:rPr>
              <a:t>k8s</a:t>
            </a:r>
            <a:r>
              <a:rPr baseline="30000" lang="en-US" sz="2400" u="sng">
                <a:solidFill>
                  <a:srgbClr val="0B0080"/>
                </a:solidFill>
                <a:highlight>
                  <a:srgbClr val="FFFFFF"/>
                </a:highlight>
                <a:hlinkClick r:id="rId3"/>
              </a:rPr>
              <a:t>[3]</a:t>
            </a:r>
            <a:r>
              <a:rPr lang="en-US" sz="2400">
                <a:solidFill>
                  <a:srgbClr val="222222"/>
                </a:solidFill>
                <a:highlight>
                  <a:srgbClr val="FFFFFF"/>
                </a:highlight>
              </a:rPr>
              <a:t>) is an </a:t>
            </a:r>
            <a:r>
              <a:rPr lang="en-US" sz="2400" u="sng">
                <a:solidFill>
                  <a:srgbClr val="0B0080"/>
                </a:solidFill>
                <a:highlight>
                  <a:srgbClr val="FFFFFF"/>
                </a:highlight>
                <a:hlinkClick r:id="rId4"/>
              </a:rPr>
              <a:t>open-source</a:t>
            </a:r>
            <a:r>
              <a:rPr lang="en-US" sz="2400">
                <a:solidFill>
                  <a:srgbClr val="222222"/>
                </a:solidFill>
                <a:highlight>
                  <a:srgbClr val="FFFFFF"/>
                </a:highlight>
              </a:rPr>
              <a:t> </a:t>
            </a:r>
            <a:r>
              <a:rPr lang="en-US" sz="2400" u="sng">
                <a:solidFill>
                  <a:srgbClr val="0B0080"/>
                </a:solidFill>
                <a:highlight>
                  <a:srgbClr val="FFFFFF"/>
                </a:highlight>
                <a:hlinkClick r:id="rId5"/>
              </a:rPr>
              <a:t>container</a:t>
            </a:r>
            <a:r>
              <a:rPr lang="en-US" sz="2400">
                <a:solidFill>
                  <a:srgbClr val="222222"/>
                </a:solidFill>
                <a:highlight>
                  <a:srgbClr val="FFFFFF"/>
                </a:highlight>
              </a:rPr>
              <a:t>-</a:t>
            </a:r>
            <a:r>
              <a:rPr lang="en-US" sz="2400" u="sng">
                <a:solidFill>
                  <a:srgbClr val="0B0080"/>
                </a:solidFill>
                <a:highlight>
                  <a:srgbClr val="FFFFFF"/>
                </a:highlight>
                <a:hlinkClick r:id="rId6"/>
              </a:rPr>
              <a:t>orchestration</a:t>
            </a:r>
            <a:r>
              <a:rPr lang="en-US" sz="2400">
                <a:solidFill>
                  <a:srgbClr val="222222"/>
                </a:solidFill>
                <a:highlight>
                  <a:srgbClr val="FFFFFF"/>
                </a:highlight>
              </a:rPr>
              <a:t> system for automating </a:t>
            </a:r>
            <a:r>
              <a:rPr lang="en-US" sz="2400" u="sng">
                <a:solidFill>
                  <a:srgbClr val="0B0080"/>
                </a:solidFill>
                <a:highlight>
                  <a:srgbClr val="FFFFFF"/>
                </a:highlight>
                <a:hlinkClick r:id="rId7"/>
              </a:rPr>
              <a:t>application</a:t>
            </a:r>
            <a:r>
              <a:rPr lang="en-US" sz="2400">
                <a:solidFill>
                  <a:srgbClr val="222222"/>
                </a:solidFill>
                <a:highlight>
                  <a:srgbClr val="FFFFFF"/>
                </a:highlight>
              </a:rPr>
              <a:t> deployment, scaling, and management.</a:t>
            </a:r>
            <a:r>
              <a:rPr baseline="30000" lang="en-US" sz="2400" u="sng">
                <a:solidFill>
                  <a:srgbClr val="0B0080"/>
                </a:solidFill>
                <a:highlight>
                  <a:srgbClr val="FFFFFF"/>
                </a:highlight>
                <a:hlinkClick r:id="rId8"/>
              </a:rPr>
              <a:t>[4]</a:t>
            </a:r>
            <a:r>
              <a:rPr lang="en-US" sz="2400">
                <a:solidFill>
                  <a:srgbClr val="222222"/>
                </a:solidFill>
                <a:highlight>
                  <a:srgbClr val="FFFFFF"/>
                </a:highlight>
              </a:rPr>
              <a:t> It was originally designed by Google, and is now maintained by the </a:t>
            </a:r>
            <a:r>
              <a:rPr lang="en-US" sz="2400" u="sng">
                <a:solidFill>
                  <a:srgbClr val="0B0080"/>
                </a:solidFill>
                <a:highlight>
                  <a:srgbClr val="FFFFFF"/>
                </a:highlight>
                <a:hlinkClick r:id="rId9"/>
              </a:rPr>
              <a:t>Cloud Native Computing Foundation</a:t>
            </a:r>
            <a:r>
              <a:rPr lang="en-US" sz="2400">
                <a:solidFill>
                  <a:srgbClr val="222222"/>
                </a:solidFill>
                <a:highlight>
                  <a:srgbClr val="FFFFFF"/>
                </a:highlight>
              </a:rPr>
              <a:t>. It aims to provide a "platform for automating deployment, scaling, and operations of application containers across clusters of hosts".</a:t>
            </a:r>
            <a:r>
              <a:rPr baseline="30000" lang="en-US" sz="2400" u="sng">
                <a:solidFill>
                  <a:srgbClr val="0B0080"/>
                </a:solidFill>
                <a:highlight>
                  <a:srgbClr val="FFFFFF"/>
                </a:highlight>
                <a:hlinkClick r:id="rId10"/>
              </a:rPr>
              <a:t>[3]</a:t>
            </a:r>
            <a:endParaRPr sz="2400"/>
          </a:p>
        </p:txBody>
      </p:sp>
      <p:sp>
        <p:nvSpPr>
          <p:cNvPr id="197" name="Google Shape;197;p6"/>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
        <p:nvSpPr>
          <p:cNvPr id="198" name="Google Shape;198;p6"/>
          <p:cNvSpPr txBox="1"/>
          <p:nvPr/>
        </p:nvSpPr>
        <p:spPr>
          <a:xfrm>
            <a:off x="9460225" y="6248700"/>
            <a:ext cx="26073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*Wikipedia</a:t>
            </a:r>
            <a:endParaRPr b="0" i="0" sz="1400" u="none" cap="none" strike="noStrike">
              <a:solidFill>
                <a:srgbClr val="000000"/>
              </a:solidFill>
              <a:latin typeface="Roboto"/>
              <a:ea typeface="Roboto"/>
              <a:cs typeface="Roboto"/>
              <a:sym typeface="Roboto"/>
            </a:endParaRPr>
          </a:p>
        </p:txBody>
      </p:sp>
      <p:pic>
        <p:nvPicPr>
          <p:cNvPr id="199" name="Google Shape;199;p6"/>
          <p:cNvPicPr preferRelativeResize="0"/>
          <p:nvPr/>
        </p:nvPicPr>
        <p:blipFill rotWithShape="1">
          <a:blip r:embed="rId11">
            <a:alphaModFix/>
          </a:blip>
          <a:srcRect b="0" l="0" r="0" t="0"/>
          <a:stretch/>
        </p:blipFill>
        <p:spPr>
          <a:xfrm>
            <a:off x="10163500" y="1498800"/>
            <a:ext cx="1647496" cy="1600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8" name="Shape 1038"/>
        <p:cNvGrpSpPr/>
        <p:nvPr/>
      </p:nvGrpSpPr>
      <p:grpSpPr>
        <a:xfrm>
          <a:off x="0" y="0"/>
          <a:ext cx="0" cy="0"/>
          <a:chOff x="0" y="0"/>
          <a:chExt cx="0" cy="0"/>
        </a:xfrm>
      </p:grpSpPr>
      <p:sp>
        <p:nvSpPr>
          <p:cNvPr id="1039" name="Google Shape;1039;p60"/>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Storage Concepts</a:t>
            </a:r>
            <a:endParaRPr/>
          </a:p>
        </p:txBody>
      </p:sp>
      <p:sp>
        <p:nvSpPr>
          <p:cNvPr id="1040" name="Google Shape;1040;p60"/>
          <p:cNvSpPr txBox="1"/>
          <p:nvPr>
            <p:ph idx="1" type="body"/>
          </p:nvPr>
        </p:nvSpPr>
        <p:spPr>
          <a:xfrm>
            <a:off x="609600" y="1905000"/>
            <a:ext cx="6774600" cy="4343700"/>
          </a:xfrm>
          <a:prstGeom prst="rect">
            <a:avLst/>
          </a:prstGeom>
          <a:noFill/>
          <a:ln>
            <a:noFill/>
          </a:ln>
        </p:spPr>
        <p:txBody>
          <a:bodyPr anchorCtr="0" anchor="ctr" bIns="0" lIns="0" spcFirstLastPara="1" rIns="0" wrap="square" tIns="0">
            <a:noAutofit/>
          </a:bodyPr>
          <a:lstStyle/>
          <a:p>
            <a:pPr indent="0" lvl="0" marL="12700" marR="12700" rtl="0" algn="l">
              <a:lnSpc>
                <a:spcPct val="118750"/>
              </a:lnSpc>
              <a:spcBef>
                <a:spcPts val="0"/>
              </a:spcBef>
              <a:spcAft>
                <a:spcPts val="0"/>
              </a:spcAft>
              <a:buClr>
                <a:schemeClr val="lt1"/>
              </a:buClr>
              <a:buSzPts val="1600"/>
              <a:buFont typeface="Arial"/>
              <a:buNone/>
            </a:pPr>
            <a:r>
              <a:rPr lang="en-US" sz="2400">
                <a:solidFill>
                  <a:schemeClr val="lt1"/>
                </a:solidFill>
              </a:rPr>
              <a:t>Pods by themselves are useful, but many workloads require exchanging data between containers, or persisting some form of data.</a:t>
            </a:r>
            <a:endParaRPr sz="2400">
              <a:solidFill>
                <a:schemeClr val="lt1"/>
              </a:solidFill>
            </a:endParaRPr>
          </a:p>
          <a:p>
            <a:pPr indent="0" lvl="0" marL="0" rtl="0" algn="l">
              <a:lnSpc>
                <a:spcPct val="100000"/>
              </a:lnSpc>
              <a:spcBef>
                <a:spcPts val="0"/>
              </a:spcBef>
              <a:spcAft>
                <a:spcPts val="0"/>
              </a:spcAft>
              <a:buClr>
                <a:schemeClr val="lt1"/>
              </a:buClr>
              <a:buSzPts val="1600"/>
              <a:buFont typeface="Arial"/>
              <a:buNone/>
            </a:pPr>
            <a:r>
              <a:t/>
            </a:r>
            <a:endParaRPr sz="2400">
              <a:solidFill>
                <a:schemeClr val="lt1"/>
              </a:solidFill>
            </a:endParaRPr>
          </a:p>
          <a:p>
            <a:pPr indent="0" lvl="0" marL="12700" marR="1485900" rtl="0" algn="l">
              <a:lnSpc>
                <a:spcPct val="118750"/>
              </a:lnSpc>
              <a:spcBef>
                <a:spcPts val="0"/>
              </a:spcBef>
              <a:spcAft>
                <a:spcPts val="0"/>
              </a:spcAft>
              <a:buClr>
                <a:schemeClr val="lt1"/>
              </a:buClr>
              <a:buSzPts val="1600"/>
              <a:buFont typeface="Arial"/>
              <a:buNone/>
            </a:pPr>
            <a:r>
              <a:rPr lang="en-US" sz="2400">
                <a:solidFill>
                  <a:schemeClr val="lt1"/>
                </a:solidFill>
              </a:rPr>
              <a:t>For this we have </a:t>
            </a:r>
            <a:r>
              <a:rPr b="1" lang="en-US" sz="2400">
                <a:solidFill>
                  <a:schemeClr val="lt1"/>
                </a:solidFill>
              </a:rPr>
              <a:t>Volumes</a:t>
            </a:r>
            <a:r>
              <a:rPr lang="en-US" sz="2400">
                <a:solidFill>
                  <a:schemeClr val="lt1"/>
                </a:solidFill>
              </a:rPr>
              <a:t>, </a:t>
            </a:r>
            <a:r>
              <a:rPr b="1" lang="en-US" sz="2400">
                <a:solidFill>
                  <a:schemeClr val="lt1"/>
                </a:solidFill>
              </a:rPr>
              <a:t>PersistentVolumes</a:t>
            </a:r>
            <a:r>
              <a:rPr lang="en-US" sz="2400">
                <a:solidFill>
                  <a:schemeClr val="lt1"/>
                </a:solidFill>
              </a:rPr>
              <a:t>,  </a:t>
            </a:r>
            <a:r>
              <a:rPr b="1" lang="en-US" sz="2400">
                <a:solidFill>
                  <a:schemeClr val="lt1"/>
                </a:solidFill>
              </a:rPr>
              <a:t>PersistentVolumeClaims</a:t>
            </a:r>
            <a:r>
              <a:rPr lang="en-US" sz="2400">
                <a:solidFill>
                  <a:schemeClr val="lt1"/>
                </a:solidFill>
              </a:rPr>
              <a:t>, and </a:t>
            </a:r>
            <a:r>
              <a:rPr b="1" lang="en-US" sz="2400">
                <a:solidFill>
                  <a:schemeClr val="lt1"/>
                </a:solidFill>
              </a:rPr>
              <a:t>StorageClasses</a:t>
            </a:r>
            <a:r>
              <a:rPr lang="en-US" sz="2400">
                <a:solidFill>
                  <a:schemeClr val="lt1"/>
                </a:solidFill>
              </a:rPr>
              <a:t>.</a:t>
            </a:r>
            <a:endParaRPr sz="2400"/>
          </a:p>
          <a:p>
            <a:pPr indent="0" lvl="0" marL="0" rtl="0" algn="l">
              <a:lnSpc>
                <a:spcPct val="110000"/>
              </a:lnSpc>
              <a:spcBef>
                <a:spcPts val="1200"/>
              </a:spcBef>
              <a:spcAft>
                <a:spcPts val="0"/>
              </a:spcAft>
              <a:buSzPts val="1600"/>
              <a:buNone/>
            </a:pPr>
            <a:r>
              <a:t/>
            </a:r>
            <a:endParaRPr/>
          </a:p>
        </p:txBody>
      </p:sp>
      <p:sp>
        <p:nvSpPr>
          <p:cNvPr id="1041" name="Google Shape;1041;p60"/>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pic>
        <p:nvPicPr>
          <p:cNvPr id="1042" name="Google Shape;1042;p60"/>
          <p:cNvPicPr preferRelativeResize="0"/>
          <p:nvPr/>
        </p:nvPicPr>
        <p:blipFill rotWithShape="1">
          <a:blip r:embed="rId3">
            <a:alphaModFix/>
          </a:blip>
          <a:srcRect b="0" l="0" r="0" t="0"/>
          <a:stretch/>
        </p:blipFill>
        <p:spPr>
          <a:xfrm>
            <a:off x="7460537" y="1980900"/>
            <a:ext cx="4090761" cy="4343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6" name="Shape 1046"/>
        <p:cNvGrpSpPr/>
        <p:nvPr/>
      </p:nvGrpSpPr>
      <p:grpSpPr>
        <a:xfrm>
          <a:off x="0" y="0"/>
          <a:ext cx="0" cy="0"/>
          <a:chOff x="0" y="0"/>
          <a:chExt cx="0" cy="0"/>
        </a:xfrm>
      </p:grpSpPr>
      <p:sp>
        <p:nvSpPr>
          <p:cNvPr id="1047" name="Google Shape;1047;p61"/>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Storage Volumes</a:t>
            </a:r>
            <a:endParaRPr/>
          </a:p>
        </p:txBody>
      </p:sp>
      <p:sp>
        <p:nvSpPr>
          <p:cNvPr id="1048" name="Google Shape;1048;p61"/>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508000" lvl="0" marL="571500" rtl="0" algn="l">
              <a:lnSpc>
                <a:spcPct val="100000"/>
              </a:lnSpc>
              <a:spcBef>
                <a:spcPts val="0"/>
              </a:spcBef>
              <a:spcAft>
                <a:spcPts val="0"/>
              </a:spcAft>
              <a:buClr>
                <a:schemeClr val="lt1"/>
              </a:buClr>
              <a:buSzPts val="2400"/>
              <a:buFont typeface="Arial"/>
              <a:buChar char="●"/>
            </a:pPr>
            <a:r>
              <a:rPr lang="en-US" sz="2400">
                <a:solidFill>
                  <a:schemeClr val="lt1"/>
                </a:solidFill>
              </a:rPr>
              <a:t>Storage that is tied to the </a:t>
            </a:r>
            <a:r>
              <a:rPr b="1" lang="en-US" sz="2400">
                <a:solidFill>
                  <a:schemeClr val="lt1"/>
                </a:solidFill>
              </a:rPr>
              <a:t>Pod’s Lifecycle</a:t>
            </a:r>
            <a:endParaRPr sz="2400">
              <a:solidFill>
                <a:schemeClr val="lt1"/>
              </a:solidFill>
            </a:endParaRPr>
          </a:p>
          <a:p>
            <a:pPr indent="-508000" lvl="0" marL="571500" marR="12700" rtl="0" algn="l">
              <a:lnSpc>
                <a:spcPct val="118750"/>
              </a:lnSpc>
              <a:spcBef>
                <a:spcPts val="1500"/>
              </a:spcBef>
              <a:spcAft>
                <a:spcPts val="0"/>
              </a:spcAft>
              <a:buClr>
                <a:schemeClr val="lt1"/>
              </a:buClr>
              <a:buSzPts val="2400"/>
              <a:buFont typeface="Roboto"/>
              <a:buChar char="●"/>
            </a:pPr>
            <a:r>
              <a:rPr lang="en-US" sz="2400">
                <a:solidFill>
                  <a:schemeClr val="lt1"/>
                </a:solidFill>
              </a:rPr>
              <a:t>A pod can have one or more types of volumes attached  to it</a:t>
            </a:r>
            <a:endParaRPr sz="2400">
              <a:solidFill>
                <a:schemeClr val="lt1"/>
              </a:solidFill>
            </a:endParaRPr>
          </a:p>
          <a:p>
            <a:pPr indent="-508000" lvl="0" marL="571500" marR="419100" rtl="0" algn="l">
              <a:lnSpc>
                <a:spcPct val="118750"/>
              </a:lnSpc>
              <a:spcBef>
                <a:spcPts val="1400"/>
              </a:spcBef>
              <a:spcAft>
                <a:spcPts val="0"/>
              </a:spcAft>
              <a:buClr>
                <a:schemeClr val="lt1"/>
              </a:buClr>
              <a:buSzPts val="2400"/>
              <a:buFont typeface="Roboto"/>
              <a:buChar char="●"/>
            </a:pPr>
            <a:r>
              <a:rPr lang="en-US" sz="2400">
                <a:solidFill>
                  <a:schemeClr val="lt1"/>
                </a:solidFill>
              </a:rPr>
              <a:t>Can be consumed by any of the containers within the  pod</a:t>
            </a:r>
            <a:endParaRPr sz="2400">
              <a:solidFill>
                <a:schemeClr val="lt1"/>
              </a:solidFill>
            </a:endParaRPr>
          </a:p>
          <a:p>
            <a:pPr indent="-508000" lvl="0" marL="571500" marR="457200" rtl="0" algn="l">
              <a:lnSpc>
                <a:spcPct val="118750"/>
              </a:lnSpc>
              <a:spcBef>
                <a:spcPts val="1400"/>
              </a:spcBef>
              <a:spcAft>
                <a:spcPts val="0"/>
              </a:spcAft>
              <a:buClr>
                <a:schemeClr val="lt1"/>
              </a:buClr>
              <a:buSzPts val="2400"/>
              <a:buFont typeface="Roboto"/>
              <a:buChar char="●"/>
            </a:pPr>
            <a:r>
              <a:rPr lang="en-US" sz="2400">
                <a:solidFill>
                  <a:schemeClr val="lt1"/>
                </a:solidFill>
              </a:rPr>
              <a:t>Survive Pod restarts; however their durability beyond that is dependent on the Volume Type</a:t>
            </a:r>
            <a:endParaRPr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1049" name="Google Shape;1049;p61"/>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Google Shape;1054;p62"/>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Persistent Volumes</a:t>
            </a:r>
            <a:endParaRPr/>
          </a:p>
        </p:txBody>
      </p:sp>
      <p:sp>
        <p:nvSpPr>
          <p:cNvPr id="1055" name="Google Shape;1055;p62"/>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381000" lvl="0" marL="457200" marR="977900" rtl="0" algn="l">
              <a:lnSpc>
                <a:spcPct val="118750"/>
              </a:lnSpc>
              <a:spcBef>
                <a:spcPts val="0"/>
              </a:spcBef>
              <a:spcAft>
                <a:spcPts val="0"/>
              </a:spcAft>
              <a:buClr>
                <a:schemeClr val="lt1"/>
              </a:buClr>
              <a:buSzPts val="2400"/>
              <a:buFont typeface="Arial"/>
              <a:buChar char="●"/>
            </a:pPr>
            <a:r>
              <a:rPr lang="en-US" sz="2400">
                <a:solidFill>
                  <a:schemeClr val="lt1"/>
                </a:solidFill>
              </a:rPr>
              <a:t>A </a:t>
            </a:r>
            <a:r>
              <a:rPr b="1" lang="en-US" sz="2400">
                <a:solidFill>
                  <a:schemeClr val="lt1"/>
                </a:solidFill>
              </a:rPr>
              <a:t>PersistentVolume </a:t>
            </a:r>
            <a:r>
              <a:rPr lang="en-US" sz="2400">
                <a:solidFill>
                  <a:schemeClr val="lt1"/>
                </a:solidFill>
              </a:rPr>
              <a:t>(PV) represents a storage resource</a:t>
            </a:r>
            <a:endParaRPr sz="2400">
              <a:solidFill>
                <a:schemeClr val="lt1"/>
              </a:solidFill>
            </a:endParaRPr>
          </a:p>
          <a:p>
            <a:pPr indent="-381000" lvl="0" marL="457200" marR="12700" rtl="0" algn="l">
              <a:lnSpc>
                <a:spcPct val="118750"/>
              </a:lnSpc>
              <a:spcBef>
                <a:spcPts val="1400"/>
              </a:spcBef>
              <a:spcAft>
                <a:spcPts val="0"/>
              </a:spcAft>
              <a:buClr>
                <a:schemeClr val="lt1"/>
              </a:buClr>
              <a:buSzPts val="2400"/>
              <a:buFont typeface="Arial"/>
              <a:buChar char="●"/>
            </a:pPr>
            <a:r>
              <a:rPr lang="en-US" sz="2400">
                <a:solidFill>
                  <a:schemeClr val="lt1"/>
                </a:solidFill>
              </a:rPr>
              <a:t>PVs are a </a:t>
            </a:r>
            <a:r>
              <a:rPr b="1" lang="en-US" sz="2400">
                <a:solidFill>
                  <a:schemeClr val="lt1"/>
                </a:solidFill>
              </a:rPr>
              <a:t>cluster wide resource </a:t>
            </a:r>
            <a:r>
              <a:rPr lang="en-US" sz="2400">
                <a:solidFill>
                  <a:schemeClr val="lt1"/>
                </a:solidFill>
              </a:rPr>
              <a:t>linked to a backing storage provider: NFS, GCEPersistentDisk, EBS volume, etc.</a:t>
            </a:r>
            <a:endParaRPr sz="2400">
              <a:solidFill>
                <a:schemeClr val="lt1"/>
              </a:solidFill>
            </a:endParaRPr>
          </a:p>
          <a:p>
            <a:pPr indent="-381000" lvl="0" marL="457200" rtl="0" algn="l">
              <a:lnSpc>
                <a:spcPct val="100000"/>
              </a:lnSpc>
              <a:spcBef>
                <a:spcPts val="1200"/>
              </a:spcBef>
              <a:spcAft>
                <a:spcPts val="0"/>
              </a:spcAft>
              <a:buClr>
                <a:schemeClr val="lt1"/>
              </a:buClr>
              <a:buSzPts val="2400"/>
              <a:buFont typeface="Roboto"/>
              <a:buChar char="●"/>
            </a:pPr>
            <a:r>
              <a:rPr lang="en-US" sz="2400">
                <a:solidFill>
                  <a:schemeClr val="lt1"/>
                </a:solidFill>
              </a:rPr>
              <a:t>Generally provisioned by an administrator</a:t>
            </a:r>
            <a:endParaRPr sz="2400">
              <a:solidFill>
                <a:schemeClr val="lt1"/>
              </a:solidFill>
            </a:endParaRPr>
          </a:p>
          <a:p>
            <a:pPr indent="-381000" lvl="0" marL="457200" rtl="0" algn="l">
              <a:lnSpc>
                <a:spcPct val="100000"/>
              </a:lnSpc>
              <a:spcBef>
                <a:spcPts val="1400"/>
              </a:spcBef>
              <a:spcAft>
                <a:spcPts val="0"/>
              </a:spcAft>
              <a:buClr>
                <a:schemeClr val="lt1"/>
              </a:buClr>
              <a:buSzPts val="2400"/>
              <a:buFont typeface="Roboto"/>
              <a:buChar char="●"/>
            </a:pPr>
            <a:r>
              <a:rPr lang="en-US" sz="2400">
                <a:solidFill>
                  <a:schemeClr val="lt1"/>
                </a:solidFill>
              </a:rPr>
              <a:t>Their lifecycle is handled independently from a pod</a:t>
            </a:r>
            <a:endParaRPr sz="2400">
              <a:solidFill>
                <a:schemeClr val="lt1"/>
              </a:solidFill>
            </a:endParaRPr>
          </a:p>
          <a:p>
            <a:pPr indent="-381000" lvl="0" marL="457200" rtl="0" algn="l">
              <a:lnSpc>
                <a:spcPct val="119375"/>
              </a:lnSpc>
              <a:spcBef>
                <a:spcPts val="1400"/>
              </a:spcBef>
              <a:spcAft>
                <a:spcPts val="0"/>
              </a:spcAft>
              <a:buClr>
                <a:schemeClr val="lt1"/>
              </a:buClr>
              <a:buSzPts val="2400"/>
              <a:buFont typeface="Arial"/>
              <a:buChar char="●"/>
            </a:pPr>
            <a:r>
              <a:rPr b="1" lang="en-US" sz="2400">
                <a:solidFill>
                  <a:schemeClr val="lt1"/>
                </a:solidFill>
              </a:rPr>
              <a:t>CANNOT </a:t>
            </a:r>
            <a:r>
              <a:rPr lang="en-US" sz="2400">
                <a:solidFill>
                  <a:schemeClr val="lt1"/>
                </a:solidFill>
              </a:rPr>
              <a:t>be attached to a Pod directly. Relies on a </a:t>
            </a:r>
            <a:r>
              <a:rPr b="1" lang="en-US" sz="2400">
                <a:solidFill>
                  <a:schemeClr val="lt1"/>
                </a:solidFill>
              </a:rPr>
              <a:t>PersistentVolumeClaim</a:t>
            </a:r>
            <a:endParaRPr sz="2400">
              <a:solidFill>
                <a:schemeClr val="lt1"/>
              </a:solidFill>
            </a:endParaRPr>
          </a:p>
          <a:p>
            <a:pPr indent="0" lvl="0" marL="0" rtl="0" algn="l">
              <a:lnSpc>
                <a:spcPct val="110000"/>
              </a:lnSpc>
              <a:spcBef>
                <a:spcPts val="1200"/>
              </a:spcBef>
              <a:spcAft>
                <a:spcPts val="0"/>
              </a:spcAft>
              <a:buSzPts val="1600"/>
              <a:buNone/>
            </a:pPr>
            <a:r>
              <a:t/>
            </a:r>
            <a:endParaRPr/>
          </a:p>
        </p:txBody>
      </p:sp>
      <p:sp>
        <p:nvSpPr>
          <p:cNvPr id="1056" name="Google Shape;1056;p62"/>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0" name="Shape 1060"/>
        <p:cNvGrpSpPr/>
        <p:nvPr/>
      </p:nvGrpSpPr>
      <p:grpSpPr>
        <a:xfrm>
          <a:off x="0" y="0"/>
          <a:ext cx="0" cy="0"/>
          <a:chOff x="0" y="0"/>
          <a:chExt cx="0" cy="0"/>
        </a:xfrm>
      </p:grpSpPr>
      <p:sp>
        <p:nvSpPr>
          <p:cNvPr id="1061" name="Google Shape;1061;p63"/>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Persistent Volume Claims</a:t>
            </a:r>
            <a:endParaRPr/>
          </a:p>
        </p:txBody>
      </p:sp>
      <p:sp>
        <p:nvSpPr>
          <p:cNvPr id="1062" name="Google Shape;1062;p63"/>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381000" lvl="0" marL="457200" rtl="0" algn="l">
              <a:lnSpc>
                <a:spcPct val="119375"/>
              </a:lnSpc>
              <a:spcBef>
                <a:spcPts val="0"/>
              </a:spcBef>
              <a:spcAft>
                <a:spcPts val="0"/>
              </a:spcAft>
              <a:buClr>
                <a:schemeClr val="lt1"/>
              </a:buClr>
              <a:buSzPts val="2400"/>
              <a:buFont typeface="Arial"/>
              <a:buChar char="●"/>
            </a:pPr>
            <a:r>
              <a:rPr lang="en-US" sz="2400">
                <a:solidFill>
                  <a:schemeClr val="lt1"/>
                </a:solidFill>
              </a:rPr>
              <a:t>A </a:t>
            </a:r>
            <a:r>
              <a:rPr b="1" lang="en-US" sz="2400">
                <a:solidFill>
                  <a:schemeClr val="lt1"/>
                </a:solidFill>
              </a:rPr>
              <a:t>PersistentVolumeClaim </a:t>
            </a:r>
            <a:r>
              <a:rPr lang="en-US" sz="2400">
                <a:solidFill>
                  <a:schemeClr val="lt1"/>
                </a:solidFill>
              </a:rPr>
              <a:t>(PVC) is a </a:t>
            </a:r>
            <a:r>
              <a:rPr b="1" lang="en-US" sz="2400">
                <a:solidFill>
                  <a:schemeClr val="lt1"/>
                </a:solidFill>
              </a:rPr>
              <a:t>namespaced</a:t>
            </a:r>
            <a:r>
              <a:rPr lang="en-US" sz="2400">
                <a:solidFill>
                  <a:schemeClr val="lt1"/>
                </a:solidFill>
              </a:rPr>
              <a:t> request for storage</a:t>
            </a:r>
            <a:endParaRPr sz="2400">
              <a:solidFill>
                <a:schemeClr val="lt1"/>
              </a:solidFill>
            </a:endParaRPr>
          </a:p>
          <a:p>
            <a:pPr indent="-381000" lvl="0" marL="457200" marR="12700" rtl="0" algn="l">
              <a:lnSpc>
                <a:spcPct val="118750"/>
              </a:lnSpc>
              <a:spcBef>
                <a:spcPts val="1500"/>
              </a:spcBef>
              <a:spcAft>
                <a:spcPts val="0"/>
              </a:spcAft>
              <a:buClr>
                <a:schemeClr val="lt1"/>
              </a:buClr>
              <a:buSzPts val="2400"/>
              <a:buFont typeface="Roboto"/>
              <a:buChar char="●"/>
            </a:pPr>
            <a:r>
              <a:rPr lang="en-US" sz="2400">
                <a:solidFill>
                  <a:schemeClr val="lt1"/>
                </a:solidFill>
              </a:rPr>
              <a:t>Satisfies a set of requirements instead of mapping to a storage resource directly</a:t>
            </a:r>
            <a:endParaRPr sz="2400">
              <a:solidFill>
                <a:schemeClr val="lt1"/>
              </a:solidFill>
            </a:endParaRPr>
          </a:p>
          <a:p>
            <a:pPr indent="-381000" lvl="0" marL="457200" marR="889000" rtl="0" algn="l">
              <a:lnSpc>
                <a:spcPct val="118750"/>
              </a:lnSpc>
              <a:spcBef>
                <a:spcPts val="1400"/>
              </a:spcBef>
              <a:spcAft>
                <a:spcPts val="0"/>
              </a:spcAft>
              <a:buClr>
                <a:schemeClr val="lt1"/>
              </a:buClr>
              <a:buSzPts val="2400"/>
              <a:buFont typeface="Roboto"/>
              <a:buChar char="●"/>
            </a:pPr>
            <a:r>
              <a:rPr lang="en-US" sz="2400">
                <a:solidFill>
                  <a:schemeClr val="lt1"/>
                </a:solidFill>
              </a:rPr>
              <a:t>Ensures that an application’s ‘</a:t>
            </a:r>
            <a:r>
              <a:rPr i="1" lang="en-US" sz="2400">
                <a:solidFill>
                  <a:schemeClr val="lt1"/>
                </a:solidFill>
              </a:rPr>
              <a:t>claim</a:t>
            </a:r>
            <a:r>
              <a:rPr lang="en-US" sz="2400">
                <a:solidFill>
                  <a:schemeClr val="lt1"/>
                </a:solidFill>
              </a:rPr>
              <a:t>’ for storage is portable across numerous backends or providers</a:t>
            </a:r>
            <a:endParaRPr sz="2400"/>
          </a:p>
        </p:txBody>
      </p:sp>
      <p:sp>
        <p:nvSpPr>
          <p:cNvPr id="1063" name="Google Shape;1063;p63"/>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64"/>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StorageClass</a:t>
            </a:r>
            <a:endParaRPr/>
          </a:p>
        </p:txBody>
      </p:sp>
      <p:sp>
        <p:nvSpPr>
          <p:cNvPr id="1069" name="Google Shape;1069;p64"/>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381000" lvl="0" marL="457200" marR="12700" rtl="0" algn="l">
              <a:lnSpc>
                <a:spcPct val="118750"/>
              </a:lnSpc>
              <a:spcBef>
                <a:spcPts val="0"/>
              </a:spcBef>
              <a:spcAft>
                <a:spcPts val="0"/>
              </a:spcAft>
              <a:buClr>
                <a:schemeClr val="lt1"/>
              </a:buClr>
              <a:buSzPts val="2400"/>
              <a:buFont typeface="Roboto"/>
              <a:buChar char="●"/>
            </a:pPr>
            <a:r>
              <a:rPr lang="en-US" sz="2400">
                <a:solidFill>
                  <a:schemeClr val="lt1"/>
                </a:solidFill>
              </a:rPr>
              <a:t>Storage classes are an abstraction on top of an external storage resource (PersistentVolume)</a:t>
            </a:r>
            <a:endParaRPr sz="2400">
              <a:solidFill>
                <a:schemeClr val="lt1"/>
              </a:solidFill>
            </a:endParaRPr>
          </a:p>
          <a:p>
            <a:pPr indent="-381000" lvl="0" marL="457200" marR="228600" rtl="0" algn="l">
              <a:lnSpc>
                <a:spcPct val="118750"/>
              </a:lnSpc>
              <a:spcBef>
                <a:spcPts val="1400"/>
              </a:spcBef>
              <a:spcAft>
                <a:spcPts val="0"/>
              </a:spcAft>
              <a:buClr>
                <a:schemeClr val="lt1"/>
              </a:buClr>
              <a:buSzPts val="2400"/>
              <a:buFont typeface="Arial"/>
              <a:buChar char="●"/>
            </a:pPr>
            <a:r>
              <a:rPr lang="en-US" sz="2400">
                <a:solidFill>
                  <a:schemeClr val="lt1"/>
                </a:solidFill>
              </a:rPr>
              <a:t>Work hand-in-hand with the external storage system to enable </a:t>
            </a:r>
            <a:r>
              <a:rPr b="1" lang="en-US" sz="2400">
                <a:solidFill>
                  <a:schemeClr val="lt1"/>
                </a:solidFill>
              </a:rPr>
              <a:t>dynamic provisioning </a:t>
            </a:r>
            <a:r>
              <a:rPr lang="en-US" sz="2400">
                <a:solidFill>
                  <a:schemeClr val="lt1"/>
                </a:solidFill>
              </a:rPr>
              <a:t>of storage</a:t>
            </a:r>
            <a:endParaRPr sz="2400">
              <a:solidFill>
                <a:schemeClr val="lt1"/>
              </a:solidFill>
            </a:endParaRPr>
          </a:p>
          <a:p>
            <a:pPr indent="-381000" lvl="0" marL="457200" marR="1374103" rtl="0" algn="l">
              <a:lnSpc>
                <a:spcPct val="118750"/>
              </a:lnSpc>
              <a:spcBef>
                <a:spcPts val="1400"/>
              </a:spcBef>
              <a:spcAft>
                <a:spcPts val="0"/>
              </a:spcAft>
              <a:buClr>
                <a:schemeClr val="lt1"/>
              </a:buClr>
              <a:buSzPts val="2400"/>
              <a:buFont typeface="Roboto"/>
              <a:buChar char="●"/>
            </a:pPr>
            <a:r>
              <a:rPr lang="en-US" sz="2400">
                <a:solidFill>
                  <a:schemeClr val="lt1"/>
                </a:solidFill>
              </a:rPr>
              <a:t>Eliminates the need for the cluster admin to pre-provision a PV</a:t>
            </a:r>
            <a:endParaRPr sz="2400">
              <a:solidFill>
                <a:schemeClr val="lt1"/>
              </a:solidFill>
            </a:endParaRPr>
          </a:p>
        </p:txBody>
      </p:sp>
      <p:sp>
        <p:nvSpPr>
          <p:cNvPr id="1070" name="Google Shape;1070;p64"/>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4" name="Shape 1074"/>
        <p:cNvGrpSpPr/>
        <p:nvPr/>
      </p:nvGrpSpPr>
      <p:grpSpPr>
        <a:xfrm>
          <a:off x="0" y="0"/>
          <a:ext cx="0" cy="0"/>
          <a:chOff x="0" y="0"/>
          <a:chExt cx="0" cy="0"/>
        </a:xfrm>
      </p:grpSpPr>
      <p:sp>
        <p:nvSpPr>
          <p:cNvPr id="1075" name="Google Shape;1075;p65"/>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StatefulSet</a:t>
            </a:r>
            <a:endParaRPr/>
          </a:p>
        </p:txBody>
      </p:sp>
      <p:sp>
        <p:nvSpPr>
          <p:cNvPr id="1076" name="Google Shape;1076;p65"/>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381000" lvl="0" marL="457200" marR="12700" rtl="0" algn="l">
              <a:lnSpc>
                <a:spcPct val="118750"/>
              </a:lnSpc>
              <a:spcBef>
                <a:spcPts val="0"/>
              </a:spcBef>
              <a:spcAft>
                <a:spcPts val="0"/>
              </a:spcAft>
              <a:buClr>
                <a:schemeClr val="lt1"/>
              </a:buClr>
              <a:buSzPts val="2400"/>
              <a:buFont typeface="Roboto"/>
              <a:buChar char="●"/>
            </a:pPr>
            <a:r>
              <a:rPr lang="en-US" sz="2400">
                <a:solidFill>
                  <a:schemeClr val="lt1"/>
                </a:solidFill>
              </a:rPr>
              <a:t>Tailored to managing Pods that must persist or maintain state</a:t>
            </a:r>
            <a:endParaRPr sz="2400">
              <a:solidFill>
                <a:schemeClr val="lt1"/>
              </a:solidFill>
            </a:endParaRPr>
          </a:p>
          <a:p>
            <a:pPr indent="-381000" lvl="0" marL="457200" rtl="0" algn="l">
              <a:lnSpc>
                <a:spcPct val="119375"/>
              </a:lnSpc>
              <a:spcBef>
                <a:spcPts val="1200"/>
              </a:spcBef>
              <a:spcAft>
                <a:spcPts val="0"/>
              </a:spcAft>
              <a:buClr>
                <a:schemeClr val="lt1"/>
              </a:buClr>
              <a:buSzPts val="2400"/>
              <a:buFont typeface="Arial"/>
              <a:buChar char="●"/>
            </a:pPr>
            <a:r>
              <a:rPr lang="en-US" sz="2400">
                <a:solidFill>
                  <a:schemeClr val="lt1"/>
                </a:solidFill>
              </a:rPr>
              <a:t>Pod identity including </a:t>
            </a:r>
            <a:r>
              <a:rPr b="1" lang="en-US" sz="2400">
                <a:solidFill>
                  <a:schemeClr val="lt1"/>
                </a:solidFill>
              </a:rPr>
              <a:t>hostname</a:t>
            </a:r>
            <a:r>
              <a:rPr lang="en-US" sz="2400">
                <a:solidFill>
                  <a:schemeClr val="lt1"/>
                </a:solidFill>
              </a:rPr>
              <a:t>, </a:t>
            </a:r>
            <a:r>
              <a:rPr b="1" lang="en-US" sz="2400">
                <a:solidFill>
                  <a:schemeClr val="lt1"/>
                </a:solidFill>
              </a:rPr>
              <a:t>network</a:t>
            </a:r>
            <a:r>
              <a:rPr lang="en-US" sz="2400">
                <a:solidFill>
                  <a:schemeClr val="lt1"/>
                </a:solidFill>
              </a:rPr>
              <a:t>, and </a:t>
            </a:r>
            <a:r>
              <a:rPr b="1" lang="en-US" sz="2400">
                <a:solidFill>
                  <a:schemeClr val="lt1"/>
                </a:solidFill>
              </a:rPr>
              <a:t>storage WILL </a:t>
            </a:r>
            <a:r>
              <a:rPr lang="en-US" sz="2400">
                <a:solidFill>
                  <a:schemeClr val="lt1"/>
                </a:solidFill>
              </a:rPr>
              <a:t>be persisted</a:t>
            </a:r>
            <a:endParaRPr sz="2400">
              <a:solidFill>
                <a:schemeClr val="lt1"/>
              </a:solidFill>
            </a:endParaRPr>
          </a:p>
          <a:p>
            <a:pPr indent="-381000" lvl="0" marL="457200" marR="1155700" rtl="0" algn="l">
              <a:lnSpc>
                <a:spcPct val="118750"/>
              </a:lnSpc>
              <a:spcBef>
                <a:spcPts val="1500"/>
              </a:spcBef>
              <a:spcAft>
                <a:spcPts val="0"/>
              </a:spcAft>
              <a:buClr>
                <a:schemeClr val="lt1"/>
              </a:buClr>
              <a:buSzPts val="2400"/>
              <a:buFont typeface="Roboto"/>
              <a:buChar char="●"/>
            </a:pPr>
            <a:r>
              <a:rPr lang="en-US" sz="2400">
                <a:solidFill>
                  <a:schemeClr val="lt1"/>
                </a:solidFill>
              </a:rPr>
              <a:t>Pod lifecycle will be ordered and follow consistent patterns</a:t>
            </a:r>
            <a:endParaRPr sz="2400">
              <a:solidFill>
                <a:schemeClr val="lt1"/>
              </a:solidFill>
            </a:endParaRPr>
          </a:p>
        </p:txBody>
      </p:sp>
      <p:sp>
        <p:nvSpPr>
          <p:cNvPr id="1077" name="Google Shape;1077;p65"/>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sp>
        <p:nvSpPr>
          <p:cNvPr id="1082" name="Google Shape;1082;p66"/>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Leverage persistent storage using Container Storage Interface </a:t>
            </a:r>
            <a:endParaRPr sz="2400"/>
          </a:p>
          <a:p>
            <a:pPr indent="-381000" lvl="1" marL="914400" rtl="0" algn="l">
              <a:lnSpc>
                <a:spcPct val="100000"/>
              </a:lnSpc>
              <a:spcBef>
                <a:spcPts val="0"/>
              </a:spcBef>
              <a:spcAft>
                <a:spcPts val="0"/>
              </a:spcAft>
              <a:buSzPts val="2400"/>
              <a:buChar char="○"/>
            </a:pPr>
            <a:r>
              <a:rPr lang="en-US" sz="2400"/>
              <a:t>AWS EBS CSI Driver</a:t>
            </a:r>
            <a:endParaRPr sz="2400"/>
          </a:p>
        </p:txBody>
      </p:sp>
      <p:sp>
        <p:nvSpPr>
          <p:cNvPr id="1083" name="Google Shape;1083;p66"/>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Kubernetes Storage </a:t>
            </a:r>
            <a:endParaRPr/>
          </a:p>
          <a:p>
            <a:pPr indent="0" lvl="0" marL="0" rtl="0" algn="l">
              <a:lnSpc>
                <a:spcPct val="100000"/>
              </a:lnSpc>
              <a:spcBef>
                <a:spcPts val="0"/>
              </a:spcBef>
              <a:spcAft>
                <a:spcPts val="0"/>
              </a:spcAft>
              <a:buSzPts val="2600"/>
              <a:buNone/>
            </a:pPr>
            <a:r>
              <a:rPr lang="en-US"/>
              <a:t>Hands On Labs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67"/>
          <p:cNvSpPr txBox="1"/>
          <p:nvPr>
            <p:ph type="title"/>
          </p:nvPr>
        </p:nvSpPr>
        <p:spPr>
          <a:xfrm>
            <a:off x="372731" y="1627059"/>
            <a:ext cx="73125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Kubernetes Services and Operators</a:t>
            </a:r>
            <a:endParaRPr/>
          </a:p>
          <a:p>
            <a:pPr indent="0" lvl="0" marL="0" rtl="0" algn="l">
              <a:lnSpc>
                <a:spcPct val="100000"/>
              </a:lnSpc>
              <a:spcBef>
                <a:spcPts val="0"/>
              </a:spcBef>
              <a:spcAft>
                <a:spcPts val="0"/>
              </a:spcAft>
              <a:buSzPts val="3600"/>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8"/>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Helm</a:t>
            </a:r>
            <a:endParaRPr/>
          </a:p>
          <a:p>
            <a:pPr indent="0" lvl="0" marL="0" rtl="0" algn="l">
              <a:lnSpc>
                <a:spcPct val="100000"/>
              </a:lnSpc>
              <a:spcBef>
                <a:spcPts val="0"/>
              </a:spcBef>
              <a:spcAft>
                <a:spcPts val="0"/>
              </a:spcAft>
              <a:buSzPts val="2600"/>
              <a:buNone/>
            </a:pPr>
            <a:r>
              <a:t/>
            </a:r>
            <a:endParaRPr/>
          </a:p>
        </p:txBody>
      </p:sp>
      <p:sp>
        <p:nvSpPr>
          <p:cNvPr id="1094" name="Google Shape;1094;p68"/>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rPr lang="en-US"/>
              <a:t>Helm is an open source project that helps you manage Kubernetes applications using “Charts”.  Like other projects, Helm is an add-on to Kubernetes that needs to be deployed.</a:t>
            </a:r>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SzPts val="2000"/>
              <a:buNone/>
            </a:pPr>
            <a:r>
              <a:rPr lang="en-US"/>
              <a:t>Charts help describe deployment of complex services.  It has 2 parts:</a:t>
            </a:r>
            <a:endParaRPr/>
          </a:p>
          <a:p>
            <a:pPr indent="0" lvl="0" marL="0" rtl="0" algn="l">
              <a:lnSpc>
                <a:spcPct val="100000"/>
              </a:lnSpc>
              <a:spcBef>
                <a:spcPts val="600"/>
              </a:spcBef>
              <a:spcAft>
                <a:spcPts val="0"/>
              </a:spcAft>
              <a:buSzPts val="2000"/>
              <a:buNone/>
            </a:pPr>
            <a:r>
              <a:rPr lang="en-US"/>
              <a:t>   Helm - the client</a:t>
            </a:r>
            <a:endParaRPr/>
          </a:p>
          <a:p>
            <a:pPr indent="0" lvl="0" marL="0" rtl="0" algn="l">
              <a:lnSpc>
                <a:spcPct val="100000"/>
              </a:lnSpc>
              <a:spcBef>
                <a:spcPts val="600"/>
              </a:spcBef>
              <a:spcAft>
                <a:spcPts val="0"/>
              </a:spcAft>
              <a:buSzPts val="2000"/>
              <a:buNone/>
            </a:pPr>
            <a:r>
              <a:rPr lang="en-US"/>
              <a:t>   Tiller - the server </a:t>
            </a:r>
            <a:endParaRPr/>
          </a:p>
          <a:p>
            <a:pPr indent="0" lvl="0" marL="0" rtl="0" algn="l">
              <a:lnSpc>
                <a:spcPct val="100000"/>
              </a:lnSpc>
              <a:spcBef>
                <a:spcPts val="600"/>
              </a:spcBef>
              <a:spcAft>
                <a:spcPts val="600"/>
              </a:spcAft>
              <a:buSzPts val="2000"/>
              <a:buNone/>
            </a:pPr>
            <a:r>
              <a:rPr lang="en-US"/>
              <a:t>Helm relies on a backend repository for access to the charts.</a:t>
            </a:r>
            <a:endParaRPr/>
          </a:p>
        </p:txBody>
      </p:sp>
      <p:sp>
        <p:nvSpPr>
          <p:cNvPr id="1095" name="Google Shape;1095;p68"/>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1600"/>
              </a:spcBef>
              <a:spcAft>
                <a:spcPts val="0"/>
              </a:spcAft>
              <a:buSzPts val="1800"/>
              <a:buNone/>
            </a:pPr>
            <a:fld id="{00000000-1234-1234-1234-123412341234}" type="slidenum">
              <a:rPr lang="en-US"/>
              <a:t>‹#›</a:t>
            </a:fld>
            <a:endParaRPr sz="1400">
              <a:latin typeface="Arial"/>
              <a:ea typeface="Arial"/>
              <a:cs typeface="Arial"/>
              <a:sym typeface="Arial"/>
            </a:endParaRPr>
          </a:p>
        </p:txBody>
      </p:sp>
      <p:pic>
        <p:nvPicPr>
          <p:cNvPr id="1096" name="Google Shape;1096;p68"/>
          <p:cNvPicPr preferRelativeResize="0"/>
          <p:nvPr/>
        </p:nvPicPr>
        <p:blipFill rotWithShape="1">
          <a:blip r:embed="rId3">
            <a:alphaModFix/>
          </a:blip>
          <a:srcRect b="0" l="0" r="0" t="0"/>
          <a:stretch/>
        </p:blipFill>
        <p:spPr>
          <a:xfrm>
            <a:off x="8639259" y="2887650"/>
            <a:ext cx="1039392" cy="1082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69"/>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Operator Pattern</a:t>
            </a:r>
            <a:endParaRPr/>
          </a:p>
        </p:txBody>
      </p:sp>
      <p:sp>
        <p:nvSpPr>
          <p:cNvPr id="1102" name="Google Shape;1102;p69"/>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1200"/>
              </a:spcBef>
              <a:spcAft>
                <a:spcPts val="0"/>
              </a:spcAft>
              <a:buSzPts val="1600"/>
              <a:buNone/>
            </a:pPr>
            <a:r>
              <a:rPr lang="en-US" sz="2400"/>
              <a:t>Operators are:</a:t>
            </a:r>
            <a:endParaRPr sz="2400"/>
          </a:p>
          <a:p>
            <a:pPr indent="-342900" lvl="0" marL="457200" rtl="0" algn="l">
              <a:lnSpc>
                <a:spcPct val="110000"/>
              </a:lnSpc>
              <a:spcBef>
                <a:spcPts val="1200"/>
              </a:spcBef>
              <a:spcAft>
                <a:spcPts val="0"/>
              </a:spcAft>
              <a:buSzPts val="1800"/>
              <a:buChar char="•"/>
            </a:pPr>
            <a:r>
              <a:rPr lang="en-US" sz="1800"/>
              <a:t>A pattern for extending the Kubernetes API to manage the lifecycle of complex services</a:t>
            </a:r>
            <a:endParaRPr sz="1800"/>
          </a:p>
          <a:p>
            <a:pPr indent="-342900" lvl="0" marL="457200" rtl="0" algn="l">
              <a:lnSpc>
                <a:spcPct val="110000"/>
              </a:lnSpc>
              <a:spcBef>
                <a:spcPts val="0"/>
              </a:spcBef>
              <a:spcAft>
                <a:spcPts val="0"/>
              </a:spcAft>
              <a:buSzPts val="1800"/>
              <a:buChar char="•"/>
            </a:pPr>
            <a:r>
              <a:rPr lang="en-US" sz="1800"/>
              <a:t>Primarily written in Go</a:t>
            </a:r>
            <a:endParaRPr sz="1800"/>
          </a:p>
          <a:p>
            <a:pPr indent="-342900" lvl="0" marL="457200" rtl="0" algn="l">
              <a:lnSpc>
                <a:spcPct val="110000"/>
              </a:lnSpc>
              <a:spcBef>
                <a:spcPts val="0"/>
              </a:spcBef>
              <a:spcAft>
                <a:spcPts val="0"/>
              </a:spcAft>
              <a:buSzPts val="1800"/>
              <a:buChar char="•"/>
            </a:pPr>
            <a:r>
              <a:rPr lang="en-US" sz="1800"/>
              <a:t>May be implemented with a variety of approaches without a broad set of standards</a:t>
            </a:r>
            <a:endParaRPr sz="1800"/>
          </a:p>
          <a:p>
            <a:pPr indent="-342900" lvl="0" marL="457200" rtl="0" algn="l">
              <a:lnSpc>
                <a:spcPct val="110000"/>
              </a:lnSpc>
              <a:spcBef>
                <a:spcPts val="0"/>
              </a:spcBef>
              <a:spcAft>
                <a:spcPts val="0"/>
              </a:spcAft>
              <a:buSzPts val="1800"/>
              <a:buChar char="•"/>
            </a:pPr>
            <a:r>
              <a:rPr lang="en-US" sz="1800"/>
              <a:t>Needed to support the lifecycle management of a service </a:t>
            </a:r>
            <a:endParaRPr sz="1800"/>
          </a:p>
          <a:p>
            <a:pPr indent="-342900" lvl="1" marL="914400" rtl="0" algn="l">
              <a:lnSpc>
                <a:spcPct val="110000"/>
              </a:lnSpc>
              <a:spcBef>
                <a:spcPts val="0"/>
              </a:spcBef>
              <a:spcAft>
                <a:spcPts val="0"/>
              </a:spcAft>
              <a:buSzPts val="1800"/>
              <a:buChar char="•"/>
            </a:pPr>
            <a:r>
              <a:rPr lang="en-US" sz="1800"/>
              <a:t>Distributed systems</a:t>
            </a:r>
            <a:endParaRPr sz="1800"/>
          </a:p>
          <a:p>
            <a:pPr indent="-342900" lvl="1" marL="914400" rtl="0" algn="l">
              <a:lnSpc>
                <a:spcPct val="110000"/>
              </a:lnSpc>
              <a:spcBef>
                <a:spcPts val="0"/>
              </a:spcBef>
              <a:spcAft>
                <a:spcPts val="0"/>
              </a:spcAft>
              <a:buSzPts val="1800"/>
              <a:buChar char="•"/>
            </a:pPr>
            <a:r>
              <a:rPr lang="en-US" sz="1800"/>
              <a:t>Complex applications</a:t>
            </a:r>
            <a:endParaRPr sz="1800"/>
          </a:p>
          <a:p>
            <a:pPr indent="-342900" lvl="1" marL="914400" rtl="0" algn="l">
              <a:lnSpc>
                <a:spcPct val="110000"/>
              </a:lnSpc>
              <a:spcBef>
                <a:spcPts val="0"/>
              </a:spcBef>
              <a:spcAft>
                <a:spcPts val="0"/>
              </a:spcAft>
              <a:buSzPts val="1800"/>
              <a:buChar char="•"/>
            </a:pPr>
            <a:r>
              <a:rPr lang="en-US" sz="1800"/>
              <a:t>Stateful/data services (databases, caches, datastores)</a:t>
            </a:r>
            <a:endParaRPr sz="1800"/>
          </a:p>
          <a:p>
            <a:pPr indent="0" lvl="0" marL="914400" rtl="0" algn="l">
              <a:lnSpc>
                <a:spcPct val="110000"/>
              </a:lnSpc>
              <a:spcBef>
                <a:spcPts val="1200"/>
              </a:spcBef>
              <a:spcAft>
                <a:spcPts val="0"/>
              </a:spcAft>
              <a:buClr>
                <a:schemeClr val="lt1"/>
              </a:buClr>
              <a:buSzPts val="1100"/>
              <a:buFont typeface="Arial"/>
              <a:buNone/>
            </a:pPr>
            <a:r>
              <a:t/>
            </a:r>
            <a:endParaRPr/>
          </a:p>
        </p:txBody>
      </p:sp>
      <p:sp>
        <p:nvSpPr>
          <p:cNvPr id="1103" name="Google Shape;1103;p69"/>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7"/>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What Kubernetes is not</a:t>
            </a:r>
            <a:endParaRPr/>
          </a:p>
        </p:txBody>
      </p:sp>
      <p:sp>
        <p:nvSpPr>
          <p:cNvPr id="205" name="Google Shape;205;p7"/>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381000" lvl="0" marL="457200" rtl="0" algn="l">
              <a:lnSpc>
                <a:spcPct val="110000"/>
              </a:lnSpc>
              <a:spcBef>
                <a:spcPts val="1200"/>
              </a:spcBef>
              <a:spcAft>
                <a:spcPts val="0"/>
              </a:spcAft>
              <a:buSzPts val="2400"/>
              <a:buChar char="•"/>
            </a:pPr>
            <a:r>
              <a:rPr lang="en-US" sz="2400"/>
              <a:t>Not a traditional, all-inclusive Platform as a Service (PaaS) system</a:t>
            </a:r>
            <a:endParaRPr sz="2400"/>
          </a:p>
          <a:p>
            <a:pPr indent="-381000" lvl="0" marL="457200" rtl="0" algn="l">
              <a:lnSpc>
                <a:spcPct val="110000"/>
              </a:lnSpc>
              <a:spcBef>
                <a:spcPts val="0"/>
              </a:spcBef>
              <a:spcAft>
                <a:spcPts val="0"/>
              </a:spcAft>
              <a:buSzPts val="2400"/>
              <a:buChar char="•"/>
            </a:pPr>
            <a:r>
              <a:rPr lang="en-US" sz="2400"/>
              <a:t>Operates containers, not the hardware level</a:t>
            </a:r>
            <a:endParaRPr sz="2400"/>
          </a:p>
          <a:p>
            <a:pPr indent="-381000" lvl="0" marL="457200" rtl="0" algn="l">
              <a:lnSpc>
                <a:spcPct val="110000"/>
              </a:lnSpc>
              <a:spcBef>
                <a:spcPts val="0"/>
              </a:spcBef>
              <a:spcAft>
                <a:spcPts val="0"/>
              </a:spcAft>
              <a:buSzPts val="2400"/>
              <a:buChar char="•"/>
            </a:pPr>
            <a:r>
              <a:rPr lang="en-US" sz="2400"/>
              <a:t>Provides some features </a:t>
            </a:r>
            <a:r>
              <a:rPr lang="en-US" sz="2400" u="sng"/>
              <a:t>like</a:t>
            </a:r>
            <a:r>
              <a:rPr lang="en-US" sz="2400"/>
              <a:t> a PaaS:</a:t>
            </a:r>
            <a:endParaRPr sz="2400"/>
          </a:p>
          <a:p>
            <a:pPr indent="-381000" lvl="1" marL="914400" rtl="0" algn="l">
              <a:lnSpc>
                <a:spcPct val="110000"/>
              </a:lnSpc>
              <a:spcBef>
                <a:spcPts val="0"/>
              </a:spcBef>
              <a:spcAft>
                <a:spcPts val="0"/>
              </a:spcAft>
              <a:buSzPts val="2400"/>
              <a:buChar char="•"/>
            </a:pPr>
            <a:r>
              <a:rPr lang="en-US" sz="2400"/>
              <a:t>Deployment</a:t>
            </a:r>
            <a:endParaRPr sz="2400"/>
          </a:p>
          <a:p>
            <a:pPr indent="-381000" lvl="1" marL="914400" rtl="0" algn="l">
              <a:lnSpc>
                <a:spcPct val="110000"/>
              </a:lnSpc>
              <a:spcBef>
                <a:spcPts val="0"/>
              </a:spcBef>
              <a:spcAft>
                <a:spcPts val="0"/>
              </a:spcAft>
              <a:buSzPts val="2400"/>
              <a:buChar char="•"/>
            </a:pPr>
            <a:r>
              <a:rPr lang="en-US" sz="2400"/>
              <a:t>Scaling</a:t>
            </a:r>
            <a:endParaRPr sz="2400"/>
          </a:p>
          <a:p>
            <a:pPr indent="-381000" lvl="1" marL="914400" rtl="0" algn="l">
              <a:lnSpc>
                <a:spcPct val="110000"/>
              </a:lnSpc>
              <a:spcBef>
                <a:spcPts val="0"/>
              </a:spcBef>
              <a:spcAft>
                <a:spcPts val="0"/>
              </a:spcAft>
              <a:buSzPts val="2400"/>
              <a:buChar char="•"/>
            </a:pPr>
            <a:r>
              <a:rPr lang="en-US" sz="2400"/>
              <a:t>Load Balancing</a:t>
            </a:r>
            <a:endParaRPr sz="2400"/>
          </a:p>
          <a:p>
            <a:pPr indent="-381000" lvl="1" marL="914400" rtl="0" algn="l">
              <a:lnSpc>
                <a:spcPct val="110000"/>
              </a:lnSpc>
              <a:spcBef>
                <a:spcPts val="0"/>
              </a:spcBef>
              <a:spcAft>
                <a:spcPts val="0"/>
              </a:spcAft>
              <a:buSzPts val="2400"/>
              <a:buChar char="•"/>
            </a:pPr>
            <a:r>
              <a:rPr lang="en-US" sz="2400"/>
              <a:t>Logging and Monitoring</a:t>
            </a:r>
            <a:endParaRPr sz="2400"/>
          </a:p>
          <a:p>
            <a:pPr indent="-381000" lvl="0" marL="457200" rtl="0" algn="l">
              <a:lnSpc>
                <a:spcPct val="110000"/>
              </a:lnSpc>
              <a:spcBef>
                <a:spcPts val="0"/>
              </a:spcBef>
              <a:spcAft>
                <a:spcPts val="0"/>
              </a:spcAft>
              <a:buSzPts val="2400"/>
              <a:buChar char="•"/>
            </a:pPr>
            <a:r>
              <a:rPr lang="en-US" sz="2400"/>
              <a:t>Not Monolithic - pluggable to provide optionality</a:t>
            </a:r>
            <a:endParaRPr sz="2400"/>
          </a:p>
          <a:p>
            <a:pPr indent="-381000" lvl="1" marL="914400" rtl="0" algn="l">
              <a:lnSpc>
                <a:spcPct val="110000"/>
              </a:lnSpc>
              <a:spcBef>
                <a:spcPts val="0"/>
              </a:spcBef>
              <a:spcAft>
                <a:spcPts val="0"/>
              </a:spcAft>
              <a:buSzPts val="2400"/>
              <a:buChar char="•"/>
            </a:pPr>
            <a:r>
              <a:rPr lang="en-US" sz="2400"/>
              <a:t>Provides components for building developer platforms</a:t>
            </a:r>
            <a:endParaRPr sz="2400"/>
          </a:p>
          <a:p>
            <a:pPr indent="-381000" lvl="1" marL="914400" rtl="0" algn="l">
              <a:lnSpc>
                <a:spcPct val="110000"/>
              </a:lnSpc>
              <a:spcBef>
                <a:spcPts val="0"/>
              </a:spcBef>
              <a:spcAft>
                <a:spcPts val="0"/>
              </a:spcAft>
              <a:buSzPts val="2400"/>
              <a:buChar char="•"/>
            </a:pPr>
            <a:r>
              <a:rPr lang="en-US" sz="2400"/>
              <a:t>Preserves user choice and flexibility where important</a:t>
            </a:r>
            <a:endParaRPr sz="2400"/>
          </a:p>
        </p:txBody>
      </p:sp>
      <p:sp>
        <p:nvSpPr>
          <p:cNvPr id="206" name="Google Shape;206;p7"/>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solidFill>
                  <a:srgbClr val="000000"/>
                </a:solidFill>
              </a:rPr>
              <a:t>‹#›</a:t>
            </a:fld>
            <a:endParaRPr sz="1400">
              <a:solidFill>
                <a:srgbClr val="000000"/>
              </a:solidFill>
              <a:latin typeface="Arial"/>
              <a:ea typeface="Arial"/>
              <a:cs typeface="Arial"/>
              <a:sym typeface="Arial"/>
            </a:endParaRPr>
          </a:p>
        </p:txBody>
      </p:sp>
      <p:pic>
        <p:nvPicPr>
          <p:cNvPr id="207" name="Google Shape;207;p7"/>
          <p:cNvPicPr preferRelativeResize="0"/>
          <p:nvPr/>
        </p:nvPicPr>
        <p:blipFill rotWithShape="1">
          <a:blip r:embed="rId3">
            <a:alphaModFix/>
          </a:blip>
          <a:srcRect b="0" l="0" r="0" t="0"/>
          <a:stretch/>
        </p:blipFill>
        <p:spPr>
          <a:xfrm>
            <a:off x="9178275" y="3143625"/>
            <a:ext cx="2632725" cy="2632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70"/>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Kudo</a:t>
            </a:r>
            <a:endParaRPr/>
          </a:p>
        </p:txBody>
      </p:sp>
      <p:sp>
        <p:nvSpPr>
          <p:cNvPr id="1109" name="Google Shape;1109;p70"/>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160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
        <p:nvSpPr>
          <p:cNvPr id="1110" name="Google Shape;1110;p70"/>
          <p:cNvSpPr txBox="1"/>
          <p:nvPr/>
        </p:nvSpPr>
        <p:spPr>
          <a:xfrm>
            <a:off x="6950202" y="5512209"/>
            <a:ext cx="4558200" cy="725700"/>
          </a:xfrm>
          <a:prstGeom prst="rect">
            <a:avLst/>
          </a:prstGeom>
          <a:noFill/>
          <a:ln>
            <a:noFill/>
          </a:ln>
        </p:spPr>
        <p:txBody>
          <a:bodyPr anchorCtr="0" anchor="ctr" bIns="68550" lIns="68550" spcFirstLastPara="1" rIns="68550" wrap="square" tIns="68550">
            <a:noAutofit/>
          </a:bodyPr>
          <a:lstStyle/>
          <a:p>
            <a:pPr indent="0" lvl="0" marL="84664" marR="0" rtl="0" algn="ctr">
              <a:lnSpc>
                <a:spcPct val="110000"/>
              </a:lnSpc>
              <a:spcBef>
                <a:spcPts val="0"/>
              </a:spcBef>
              <a:spcAft>
                <a:spcPts val="0"/>
              </a:spcAft>
              <a:buClr>
                <a:schemeClr val="lt1"/>
              </a:buClr>
              <a:buSzPts val="1400"/>
              <a:buFont typeface="Roboto"/>
              <a:buNone/>
            </a:pPr>
            <a:r>
              <a:rPr b="0" i="0" lang="en-US" sz="2000" u="none" cap="none" strike="noStrike">
                <a:solidFill>
                  <a:schemeClr val="lt1"/>
                </a:solidFill>
                <a:latin typeface="Roboto"/>
                <a:ea typeface="Roboto"/>
                <a:cs typeface="Roboto"/>
                <a:sym typeface="Roboto"/>
              </a:rPr>
              <a:t>KUDO provides a declarative approach to building full-lifecycle Kubernetes app operators</a:t>
            </a:r>
            <a:endParaRPr b="0" i="0" sz="2000" u="none" cap="none" strike="noStrike">
              <a:solidFill>
                <a:schemeClr val="lt1"/>
              </a:solidFill>
              <a:latin typeface="Roboto"/>
              <a:ea typeface="Roboto"/>
              <a:cs typeface="Roboto"/>
              <a:sym typeface="Roboto"/>
            </a:endParaRPr>
          </a:p>
        </p:txBody>
      </p:sp>
      <p:pic>
        <p:nvPicPr>
          <p:cNvPr id="1111" name="Google Shape;1111;p70"/>
          <p:cNvPicPr preferRelativeResize="0"/>
          <p:nvPr/>
        </p:nvPicPr>
        <p:blipFill rotWithShape="1">
          <a:blip r:embed="rId3">
            <a:alphaModFix/>
          </a:blip>
          <a:srcRect b="0" l="0" r="0" t="0"/>
          <a:stretch/>
        </p:blipFill>
        <p:spPr>
          <a:xfrm>
            <a:off x="8232438" y="1991699"/>
            <a:ext cx="2001691" cy="487730"/>
          </a:xfrm>
          <a:prstGeom prst="rect">
            <a:avLst/>
          </a:prstGeom>
          <a:noFill/>
          <a:ln>
            <a:noFill/>
          </a:ln>
        </p:spPr>
      </p:pic>
      <p:grpSp>
        <p:nvGrpSpPr>
          <p:cNvPr id="1112" name="Google Shape;1112;p70"/>
          <p:cNvGrpSpPr/>
          <p:nvPr/>
        </p:nvGrpSpPr>
        <p:grpSpPr>
          <a:xfrm>
            <a:off x="6950318" y="2622144"/>
            <a:ext cx="4566449" cy="2670518"/>
            <a:chOff x="3937813" y="1156950"/>
            <a:chExt cx="4470337" cy="2325425"/>
          </a:xfrm>
        </p:grpSpPr>
        <p:sp>
          <p:nvSpPr>
            <p:cNvPr id="1113" name="Google Shape;1113;p70"/>
            <p:cNvSpPr/>
            <p:nvPr/>
          </p:nvSpPr>
          <p:spPr>
            <a:xfrm>
              <a:off x="3937850" y="1156950"/>
              <a:ext cx="1422600" cy="369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800"/>
                <a:buFont typeface="Roboto"/>
                <a:buNone/>
              </a:pPr>
              <a:r>
                <a:rPr b="0" i="0" lang="en-US" sz="1800" u="none" cap="none" strike="noStrike">
                  <a:solidFill>
                    <a:srgbClr val="FFFFFF"/>
                  </a:solidFill>
                  <a:latin typeface="Roboto"/>
                  <a:ea typeface="Roboto"/>
                  <a:cs typeface="Roboto"/>
                  <a:sym typeface="Roboto"/>
                </a:rPr>
                <a:t>Kafka CRD</a:t>
              </a:r>
              <a:endParaRPr b="0" i="0" sz="1800" u="none" cap="none" strike="noStrike">
                <a:solidFill>
                  <a:srgbClr val="FFFFFF"/>
                </a:solidFill>
                <a:latin typeface="Roboto"/>
                <a:ea typeface="Roboto"/>
                <a:cs typeface="Roboto"/>
                <a:sym typeface="Roboto"/>
              </a:endParaRPr>
            </a:p>
          </p:txBody>
        </p:sp>
        <p:sp>
          <p:nvSpPr>
            <p:cNvPr id="1114" name="Google Shape;1114;p70"/>
            <p:cNvSpPr/>
            <p:nvPr/>
          </p:nvSpPr>
          <p:spPr>
            <a:xfrm>
              <a:off x="6985500" y="1157000"/>
              <a:ext cx="1422600" cy="369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800"/>
                <a:buFont typeface="Roboto"/>
                <a:buNone/>
              </a:pPr>
              <a:r>
                <a:rPr b="0" i="0" lang="en-US" sz="1600" u="none" cap="none" strike="noStrike">
                  <a:solidFill>
                    <a:srgbClr val="FFFFFF"/>
                  </a:solidFill>
                  <a:latin typeface="Roboto"/>
                  <a:ea typeface="Roboto"/>
                  <a:cs typeface="Roboto"/>
                  <a:sym typeface="Roboto"/>
                </a:rPr>
                <a:t>MySQL CRD</a:t>
              </a:r>
              <a:endParaRPr b="0" i="0" sz="1600" u="none" cap="none" strike="noStrike">
                <a:solidFill>
                  <a:srgbClr val="FFFFFF"/>
                </a:solidFill>
                <a:latin typeface="Roboto"/>
                <a:ea typeface="Roboto"/>
                <a:cs typeface="Roboto"/>
                <a:sym typeface="Roboto"/>
              </a:endParaRPr>
            </a:p>
          </p:txBody>
        </p:sp>
        <p:sp>
          <p:nvSpPr>
            <p:cNvPr id="1115" name="Google Shape;1115;p70"/>
            <p:cNvSpPr/>
            <p:nvPr/>
          </p:nvSpPr>
          <p:spPr>
            <a:xfrm>
              <a:off x="3937838" y="2460850"/>
              <a:ext cx="4470300" cy="369600"/>
            </a:xfrm>
            <a:prstGeom prst="rect">
              <a:avLst/>
            </a:prstGeom>
            <a:solidFill>
              <a:srgbClr val="E9E3F5">
                <a:alpha val="34509"/>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1800"/>
                <a:buFont typeface="Roboto"/>
                <a:buNone/>
              </a:pPr>
              <a:r>
                <a:rPr b="0" i="0" lang="en-US" sz="1800" u="none" cap="none" strike="noStrike">
                  <a:solidFill>
                    <a:schemeClr val="lt1"/>
                  </a:solidFill>
                  <a:latin typeface="Roboto"/>
                  <a:ea typeface="Roboto"/>
                  <a:cs typeface="Roboto"/>
                  <a:sym typeface="Roboto"/>
                </a:rPr>
                <a:t>Kubernetes API</a:t>
              </a:r>
              <a:endParaRPr b="0" i="0" sz="1800" u="none" cap="none" strike="noStrike">
                <a:solidFill>
                  <a:schemeClr val="lt1"/>
                </a:solidFill>
                <a:latin typeface="Roboto"/>
                <a:ea typeface="Roboto"/>
                <a:cs typeface="Roboto"/>
                <a:sym typeface="Roboto"/>
              </a:endParaRPr>
            </a:p>
          </p:txBody>
        </p:sp>
        <p:sp>
          <p:nvSpPr>
            <p:cNvPr id="1116" name="Google Shape;1116;p70"/>
            <p:cNvSpPr/>
            <p:nvPr/>
          </p:nvSpPr>
          <p:spPr>
            <a:xfrm>
              <a:off x="3937850" y="1808925"/>
              <a:ext cx="4470300" cy="369600"/>
            </a:xfrm>
            <a:prstGeom prst="rect">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800"/>
                <a:buFont typeface="Roboto"/>
                <a:buNone/>
              </a:pPr>
              <a:r>
                <a:rPr b="0" i="0" lang="en-US" sz="1800" u="none" cap="none" strike="noStrike">
                  <a:solidFill>
                    <a:srgbClr val="FFFFFF"/>
                  </a:solidFill>
                  <a:latin typeface="Roboto"/>
                  <a:ea typeface="Roboto"/>
                  <a:cs typeface="Roboto"/>
                  <a:sym typeface="Roboto"/>
                </a:rPr>
                <a:t>KUDO Controller</a:t>
              </a:r>
              <a:endParaRPr b="0" i="0" sz="1800" u="none" cap="none" strike="noStrike">
                <a:solidFill>
                  <a:srgbClr val="FFFFFF"/>
                </a:solidFill>
                <a:latin typeface="Roboto"/>
                <a:ea typeface="Roboto"/>
                <a:cs typeface="Roboto"/>
                <a:sym typeface="Roboto"/>
              </a:endParaRPr>
            </a:p>
          </p:txBody>
        </p:sp>
        <p:sp>
          <p:nvSpPr>
            <p:cNvPr id="1117" name="Google Shape;1117;p70"/>
            <p:cNvSpPr/>
            <p:nvPr/>
          </p:nvSpPr>
          <p:spPr>
            <a:xfrm>
              <a:off x="5446525" y="1157000"/>
              <a:ext cx="1452900" cy="369600"/>
            </a:xfrm>
            <a:prstGeom prst="rect">
              <a:avLst/>
            </a:prstGeom>
            <a:solidFill>
              <a:schemeClr val="accent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FFFFFF"/>
                </a:buClr>
                <a:buSzPts val="1800"/>
                <a:buFont typeface="Roboto"/>
                <a:buNone/>
              </a:pPr>
              <a:r>
                <a:rPr b="0" i="0" lang="en-US" sz="1600" u="none" cap="none" strike="noStrike">
                  <a:solidFill>
                    <a:srgbClr val="FFFFFF"/>
                  </a:solidFill>
                  <a:latin typeface="Roboto"/>
                  <a:ea typeface="Roboto"/>
                  <a:cs typeface="Roboto"/>
                  <a:sym typeface="Roboto"/>
                </a:rPr>
                <a:t>Cassandra </a:t>
              </a:r>
              <a:r>
                <a:rPr b="0" i="0" lang="en-US" sz="1500" u="none" cap="none" strike="noStrike">
                  <a:solidFill>
                    <a:srgbClr val="FFFFFF"/>
                  </a:solidFill>
                  <a:latin typeface="Roboto"/>
                  <a:ea typeface="Roboto"/>
                  <a:cs typeface="Roboto"/>
                  <a:sym typeface="Roboto"/>
                </a:rPr>
                <a:t>CRD</a:t>
              </a:r>
              <a:endParaRPr b="0" i="0" sz="1500" u="none" cap="none" strike="noStrike">
                <a:solidFill>
                  <a:srgbClr val="FFFFFF"/>
                </a:solidFill>
                <a:latin typeface="Roboto"/>
                <a:ea typeface="Roboto"/>
                <a:cs typeface="Roboto"/>
                <a:sym typeface="Roboto"/>
              </a:endParaRPr>
            </a:p>
          </p:txBody>
        </p:sp>
        <p:sp>
          <p:nvSpPr>
            <p:cNvPr id="1118" name="Google Shape;1118;p70"/>
            <p:cNvSpPr/>
            <p:nvPr/>
          </p:nvSpPr>
          <p:spPr>
            <a:xfrm>
              <a:off x="3937813" y="3112775"/>
              <a:ext cx="4470300" cy="369600"/>
            </a:xfrm>
            <a:prstGeom prst="rect">
              <a:avLst/>
            </a:prstGeom>
            <a:solidFill>
              <a:srgbClr val="E9E3F5">
                <a:alpha val="34509"/>
              </a:srgbClr>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chemeClr val="lt1"/>
                </a:buClr>
                <a:buSzPts val="1800"/>
                <a:buFont typeface="Roboto"/>
                <a:buNone/>
              </a:pPr>
              <a:r>
                <a:rPr b="0" i="0" lang="en-US" sz="1800" u="none" cap="none" strike="noStrike">
                  <a:solidFill>
                    <a:schemeClr val="lt1"/>
                  </a:solidFill>
                  <a:latin typeface="Roboto"/>
                  <a:ea typeface="Roboto"/>
                  <a:cs typeface="Roboto"/>
                  <a:sym typeface="Roboto"/>
                </a:rPr>
                <a:t>etcd</a:t>
              </a:r>
              <a:endParaRPr b="0" i="0" sz="1800" u="none" cap="none" strike="noStrike">
                <a:solidFill>
                  <a:schemeClr val="lt1"/>
                </a:solidFill>
                <a:latin typeface="Roboto"/>
                <a:ea typeface="Roboto"/>
                <a:cs typeface="Roboto"/>
                <a:sym typeface="Roboto"/>
              </a:endParaRPr>
            </a:p>
          </p:txBody>
        </p:sp>
        <p:cxnSp>
          <p:nvCxnSpPr>
            <p:cNvPr id="1119" name="Google Shape;1119;p70"/>
            <p:cNvCxnSpPr>
              <a:stCxn id="1115" idx="2"/>
              <a:endCxn id="1118" idx="0"/>
            </p:cNvCxnSpPr>
            <p:nvPr/>
          </p:nvCxnSpPr>
          <p:spPr>
            <a:xfrm>
              <a:off x="6172988" y="2830450"/>
              <a:ext cx="0" cy="282300"/>
            </a:xfrm>
            <a:prstGeom prst="straightConnector1">
              <a:avLst/>
            </a:prstGeom>
            <a:noFill/>
            <a:ln cap="flat" cmpd="sng" w="19050">
              <a:solidFill>
                <a:schemeClr val="lt2"/>
              </a:solidFill>
              <a:prstDash val="solid"/>
              <a:round/>
              <a:headEnd len="med" w="med" type="triangle"/>
              <a:tailEnd len="med" w="med" type="triangle"/>
            </a:ln>
          </p:spPr>
        </p:cxnSp>
        <p:cxnSp>
          <p:nvCxnSpPr>
            <p:cNvPr id="1120" name="Google Shape;1120;p70"/>
            <p:cNvCxnSpPr>
              <a:stCxn id="1116" idx="2"/>
              <a:endCxn id="1115" idx="0"/>
            </p:cNvCxnSpPr>
            <p:nvPr/>
          </p:nvCxnSpPr>
          <p:spPr>
            <a:xfrm>
              <a:off x="6173000" y="2178525"/>
              <a:ext cx="0" cy="282300"/>
            </a:xfrm>
            <a:prstGeom prst="straightConnector1">
              <a:avLst/>
            </a:prstGeom>
            <a:noFill/>
            <a:ln cap="flat" cmpd="sng" w="19050">
              <a:solidFill>
                <a:schemeClr val="lt2"/>
              </a:solidFill>
              <a:prstDash val="solid"/>
              <a:round/>
              <a:headEnd len="med" w="med" type="triangle"/>
              <a:tailEnd len="med" w="med" type="triangle"/>
            </a:ln>
          </p:spPr>
        </p:cxnSp>
        <p:cxnSp>
          <p:nvCxnSpPr>
            <p:cNvPr id="1121" name="Google Shape;1121;p70"/>
            <p:cNvCxnSpPr>
              <a:stCxn id="1113" idx="2"/>
            </p:cNvCxnSpPr>
            <p:nvPr/>
          </p:nvCxnSpPr>
          <p:spPr>
            <a:xfrm>
              <a:off x="4649150" y="1526550"/>
              <a:ext cx="0" cy="282600"/>
            </a:xfrm>
            <a:prstGeom prst="straightConnector1">
              <a:avLst/>
            </a:prstGeom>
            <a:noFill/>
            <a:ln cap="flat" cmpd="sng" w="19050">
              <a:solidFill>
                <a:schemeClr val="lt2"/>
              </a:solidFill>
              <a:prstDash val="solid"/>
              <a:round/>
              <a:headEnd len="sm" w="sm" type="none"/>
              <a:tailEnd len="med" w="med" type="triangle"/>
            </a:ln>
          </p:spPr>
        </p:cxnSp>
        <p:cxnSp>
          <p:nvCxnSpPr>
            <p:cNvPr id="1122" name="Google Shape;1122;p70"/>
            <p:cNvCxnSpPr/>
            <p:nvPr/>
          </p:nvCxnSpPr>
          <p:spPr>
            <a:xfrm>
              <a:off x="6173000" y="1526550"/>
              <a:ext cx="0" cy="282600"/>
            </a:xfrm>
            <a:prstGeom prst="straightConnector1">
              <a:avLst/>
            </a:prstGeom>
            <a:noFill/>
            <a:ln cap="flat" cmpd="sng" w="19050">
              <a:solidFill>
                <a:schemeClr val="lt2"/>
              </a:solidFill>
              <a:prstDash val="solid"/>
              <a:round/>
              <a:headEnd len="sm" w="sm" type="none"/>
              <a:tailEnd len="med" w="med" type="triangle"/>
            </a:ln>
          </p:spPr>
        </p:cxnSp>
        <p:cxnSp>
          <p:nvCxnSpPr>
            <p:cNvPr id="1123" name="Google Shape;1123;p70"/>
            <p:cNvCxnSpPr/>
            <p:nvPr/>
          </p:nvCxnSpPr>
          <p:spPr>
            <a:xfrm>
              <a:off x="7681650" y="1526550"/>
              <a:ext cx="0" cy="282600"/>
            </a:xfrm>
            <a:prstGeom prst="straightConnector1">
              <a:avLst/>
            </a:prstGeom>
            <a:noFill/>
            <a:ln cap="flat" cmpd="sng" w="19050">
              <a:solidFill>
                <a:schemeClr val="lt2"/>
              </a:solidFill>
              <a:prstDash val="solid"/>
              <a:round/>
              <a:headEnd len="sm" w="sm" type="none"/>
              <a:tailEnd len="med" w="med" type="triangle"/>
            </a:ln>
          </p:spPr>
        </p:cxnSp>
      </p:grpSp>
      <p:sp>
        <p:nvSpPr>
          <p:cNvPr id="1124" name="Google Shape;1124;p70"/>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000"/>
              <a:buNone/>
            </a:pPr>
            <a:r>
              <a:rPr lang="en-US"/>
              <a:t>Open source project led by D2iQ</a:t>
            </a:r>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SzPts val="2000"/>
              <a:buNone/>
            </a:pPr>
            <a:r>
              <a:rPr lang="en-US"/>
              <a:t>Aimed at simplifying the development process of production grade operators</a:t>
            </a:r>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SzPts val="2000"/>
              <a:buNone/>
            </a:pPr>
            <a:r>
              <a:rPr lang="en-US"/>
              <a:t>Operator is defined in YAML (declarative) and uses standard kubernetes components </a:t>
            </a:r>
            <a:endParaRPr/>
          </a:p>
          <a:p>
            <a:pPr indent="0" lvl="0" marL="0" rtl="0" algn="l">
              <a:lnSpc>
                <a:spcPct val="100000"/>
              </a:lnSpc>
              <a:spcBef>
                <a:spcPts val="600"/>
              </a:spcBef>
              <a:spcAft>
                <a:spcPts val="0"/>
              </a:spcAft>
              <a:buSzPts val="2000"/>
              <a:buNone/>
            </a:pPr>
            <a:r>
              <a:rPr lang="en-US"/>
              <a:t>(API, etcd, kubectl, …)</a:t>
            </a:r>
            <a:endParaRPr/>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0"/>
              </a:spcAft>
              <a:buSzPts val="2000"/>
              <a:buNone/>
            </a:pPr>
            <a:r>
              <a:rPr lang="en-US"/>
              <a:t>Defines a standard for Day 2 operations, production grade quality, and consistency for user experience</a:t>
            </a:r>
            <a:endParaRPr/>
          </a:p>
          <a:p>
            <a:pPr indent="0" lvl="0" marL="0" rtl="0" algn="ctr">
              <a:lnSpc>
                <a:spcPct val="100000"/>
              </a:lnSpc>
              <a:spcBef>
                <a:spcPts val="600"/>
              </a:spcBef>
              <a:spcAft>
                <a:spcPts val="0"/>
              </a:spcAft>
              <a:buSzPts val="2000"/>
              <a:buNone/>
            </a:pPr>
            <a:r>
              <a:t/>
            </a:r>
            <a:endParaRPr/>
          </a:p>
          <a:p>
            <a:pPr indent="0" lvl="0" marL="0" rtl="0" algn="ctr">
              <a:lnSpc>
                <a:spcPct val="100000"/>
              </a:lnSpc>
              <a:spcBef>
                <a:spcPts val="600"/>
              </a:spcBef>
              <a:spcAft>
                <a:spcPts val="0"/>
              </a:spcAft>
              <a:buSzPts val="2000"/>
              <a:buNone/>
            </a:pPr>
            <a:r>
              <a:rPr lang="en-US" sz="1800" u="sng">
                <a:solidFill>
                  <a:schemeClr val="hlink"/>
                </a:solidFill>
                <a:hlinkClick r:id="rId4"/>
              </a:rPr>
              <a:t>https://kudo.dev/</a:t>
            </a:r>
            <a:endParaRPr sz="1800"/>
          </a:p>
          <a:p>
            <a:pPr indent="0" lvl="0" marL="0" rtl="0" algn="ctr">
              <a:lnSpc>
                <a:spcPct val="100000"/>
              </a:lnSpc>
              <a:spcBef>
                <a:spcPts val="600"/>
              </a:spcBef>
              <a:spcAft>
                <a:spcPts val="0"/>
              </a:spcAft>
              <a:buSzPts val="2000"/>
              <a:buNone/>
            </a:pPr>
            <a:r>
              <a:t/>
            </a:r>
            <a:endParaRPr sz="2400"/>
          </a:p>
          <a:p>
            <a:pPr indent="0" lvl="0" marL="0" rtl="0" algn="l">
              <a:lnSpc>
                <a:spcPct val="100000"/>
              </a:lnSpc>
              <a:spcBef>
                <a:spcPts val="600"/>
              </a:spcBef>
              <a:spcAft>
                <a:spcPts val="0"/>
              </a:spcAft>
              <a:buSzPts val="2000"/>
              <a:buNone/>
            </a:pPr>
            <a:r>
              <a:t/>
            </a:r>
            <a:endParaRPr/>
          </a:p>
          <a:p>
            <a:pPr indent="0" lvl="0" marL="0" rtl="0" algn="l">
              <a:lnSpc>
                <a:spcPct val="100000"/>
              </a:lnSpc>
              <a:spcBef>
                <a:spcPts val="600"/>
              </a:spcBef>
              <a:spcAft>
                <a:spcPts val="600"/>
              </a:spcAft>
              <a:buSzPts val="20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71"/>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Deploy a service using Helm charts</a:t>
            </a:r>
            <a:endParaRPr sz="2400"/>
          </a:p>
          <a:p>
            <a:pPr indent="-381000" lvl="0" marL="457200" rtl="0" algn="l">
              <a:lnSpc>
                <a:spcPct val="100000"/>
              </a:lnSpc>
              <a:spcBef>
                <a:spcPts val="0"/>
              </a:spcBef>
              <a:spcAft>
                <a:spcPts val="0"/>
              </a:spcAft>
              <a:buSzPts val="2400"/>
              <a:buChar char="●"/>
            </a:pPr>
            <a:r>
              <a:rPr lang="en-US" sz="2400"/>
              <a:t>Deploy Kafka using KUDO</a:t>
            </a:r>
            <a:endParaRPr sz="2400"/>
          </a:p>
        </p:txBody>
      </p:sp>
      <p:sp>
        <p:nvSpPr>
          <p:cNvPr id="1130" name="Google Shape;1130;p71"/>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Kubernetes Services and Operators </a:t>
            </a:r>
            <a:endParaRPr/>
          </a:p>
          <a:p>
            <a:pPr indent="0" lvl="0" marL="0" rtl="0" algn="l">
              <a:lnSpc>
                <a:spcPct val="100000"/>
              </a:lnSpc>
              <a:spcBef>
                <a:spcPts val="0"/>
              </a:spcBef>
              <a:spcAft>
                <a:spcPts val="0"/>
              </a:spcAft>
              <a:buSzPts val="2600"/>
              <a:buNone/>
            </a:pPr>
            <a:r>
              <a:rPr lang="en-US"/>
              <a:t>Hands On Labs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72"/>
          <p:cNvSpPr txBox="1"/>
          <p:nvPr>
            <p:ph type="title"/>
          </p:nvPr>
        </p:nvSpPr>
        <p:spPr>
          <a:xfrm>
            <a:off x="372722" y="1627050"/>
            <a:ext cx="106026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Kubernetes Operations and Observability</a:t>
            </a:r>
            <a:endParaRPr/>
          </a:p>
          <a:p>
            <a:pPr indent="0" lvl="0" marL="0" rtl="0" algn="l">
              <a:lnSpc>
                <a:spcPct val="100000"/>
              </a:lnSpc>
              <a:spcBef>
                <a:spcPts val="0"/>
              </a:spcBef>
              <a:spcAft>
                <a:spcPts val="0"/>
              </a:spcAft>
              <a:buSzPts val="3600"/>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73"/>
          <p:cNvSpPr txBox="1"/>
          <p:nvPr>
            <p:ph type="title"/>
          </p:nvPr>
        </p:nvSpPr>
        <p:spPr>
          <a:xfrm>
            <a:off x="609600" y="609600"/>
            <a:ext cx="87234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Lifecycle Management Considerations</a:t>
            </a:r>
            <a:endParaRPr/>
          </a:p>
        </p:txBody>
      </p:sp>
      <p:sp>
        <p:nvSpPr>
          <p:cNvPr id="1141" name="Google Shape;1141;p73"/>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t>‹#›</a:t>
            </a:fld>
            <a:endParaRPr sz="1400">
              <a:latin typeface="Arial"/>
              <a:ea typeface="Arial"/>
              <a:cs typeface="Arial"/>
              <a:sym typeface="Arial"/>
            </a:endParaRPr>
          </a:p>
        </p:txBody>
      </p:sp>
      <p:sp>
        <p:nvSpPr>
          <p:cNvPr id="1142" name="Google Shape;1142;p73"/>
          <p:cNvSpPr/>
          <p:nvPr/>
        </p:nvSpPr>
        <p:spPr>
          <a:xfrm>
            <a:off x="6771650" y="2182575"/>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73"/>
          <p:cNvSpPr/>
          <p:nvPr/>
        </p:nvSpPr>
        <p:spPr>
          <a:xfrm>
            <a:off x="7250300" y="2182575"/>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73"/>
          <p:cNvSpPr/>
          <p:nvPr/>
        </p:nvSpPr>
        <p:spPr>
          <a:xfrm>
            <a:off x="7728950" y="2182575"/>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5" name="Google Shape;1145;p73"/>
          <p:cNvGrpSpPr/>
          <p:nvPr/>
        </p:nvGrpSpPr>
        <p:grpSpPr>
          <a:xfrm>
            <a:off x="6292989" y="2683650"/>
            <a:ext cx="2285400" cy="350700"/>
            <a:chOff x="4552014" y="2150250"/>
            <a:chExt cx="2285400" cy="350700"/>
          </a:xfrm>
        </p:grpSpPr>
        <p:sp>
          <p:nvSpPr>
            <p:cNvPr id="1146" name="Google Shape;1146;p73"/>
            <p:cNvSpPr/>
            <p:nvPr/>
          </p:nvSpPr>
          <p:spPr>
            <a:xfrm>
              <a:off x="4552014" y="2150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73"/>
            <p:cNvSpPr/>
            <p:nvPr/>
          </p:nvSpPr>
          <p:spPr>
            <a:xfrm>
              <a:off x="5030664" y="2150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73"/>
            <p:cNvSpPr/>
            <p:nvPr/>
          </p:nvSpPr>
          <p:spPr>
            <a:xfrm>
              <a:off x="5509314" y="2150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73"/>
            <p:cNvSpPr/>
            <p:nvPr/>
          </p:nvSpPr>
          <p:spPr>
            <a:xfrm>
              <a:off x="5987964" y="2150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73"/>
            <p:cNvSpPr/>
            <p:nvPr/>
          </p:nvSpPr>
          <p:spPr>
            <a:xfrm>
              <a:off x="6466614" y="2150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1" name="Google Shape;1151;p73"/>
          <p:cNvGrpSpPr/>
          <p:nvPr/>
        </p:nvGrpSpPr>
        <p:grpSpPr>
          <a:xfrm>
            <a:off x="6292989" y="3166650"/>
            <a:ext cx="2285400" cy="350700"/>
            <a:chOff x="4540389" y="2633250"/>
            <a:chExt cx="2285400" cy="350700"/>
          </a:xfrm>
        </p:grpSpPr>
        <p:sp>
          <p:nvSpPr>
            <p:cNvPr id="1152" name="Google Shape;1152;p73"/>
            <p:cNvSpPr/>
            <p:nvPr/>
          </p:nvSpPr>
          <p:spPr>
            <a:xfrm>
              <a:off x="4540389" y="2633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73"/>
            <p:cNvSpPr/>
            <p:nvPr/>
          </p:nvSpPr>
          <p:spPr>
            <a:xfrm>
              <a:off x="5019039" y="2633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73"/>
            <p:cNvSpPr/>
            <p:nvPr/>
          </p:nvSpPr>
          <p:spPr>
            <a:xfrm>
              <a:off x="5497689" y="2633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73"/>
            <p:cNvSpPr/>
            <p:nvPr/>
          </p:nvSpPr>
          <p:spPr>
            <a:xfrm>
              <a:off x="5976339" y="2633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73"/>
            <p:cNvSpPr/>
            <p:nvPr/>
          </p:nvSpPr>
          <p:spPr>
            <a:xfrm>
              <a:off x="6454989" y="26332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7" name="Google Shape;1157;p73"/>
          <p:cNvSpPr/>
          <p:nvPr/>
        </p:nvSpPr>
        <p:spPr>
          <a:xfrm>
            <a:off x="8905425" y="26836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73"/>
          <p:cNvSpPr/>
          <p:nvPr/>
        </p:nvSpPr>
        <p:spPr>
          <a:xfrm>
            <a:off x="9384075" y="26836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73"/>
          <p:cNvSpPr/>
          <p:nvPr/>
        </p:nvSpPr>
        <p:spPr>
          <a:xfrm>
            <a:off x="8905425" y="31666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73"/>
          <p:cNvSpPr/>
          <p:nvPr/>
        </p:nvSpPr>
        <p:spPr>
          <a:xfrm>
            <a:off x="9384075" y="31666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3"/>
          <p:cNvSpPr/>
          <p:nvPr/>
        </p:nvSpPr>
        <p:spPr>
          <a:xfrm>
            <a:off x="6130500" y="2597125"/>
            <a:ext cx="2594700" cy="1051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73"/>
          <p:cNvSpPr/>
          <p:nvPr/>
        </p:nvSpPr>
        <p:spPr>
          <a:xfrm>
            <a:off x="8725200" y="2597250"/>
            <a:ext cx="1164300" cy="1051800"/>
          </a:xfrm>
          <a:prstGeom prst="rect">
            <a:avLst/>
          </a:prstGeom>
          <a:noFill/>
          <a:ln cap="flat" cmpd="sng" w="9525">
            <a:solidFill>
              <a:srgbClr val="000000"/>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73"/>
          <p:cNvSpPr/>
          <p:nvPr/>
        </p:nvSpPr>
        <p:spPr>
          <a:xfrm>
            <a:off x="6779500" y="4182575"/>
            <a:ext cx="370800" cy="350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73"/>
          <p:cNvSpPr/>
          <p:nvPr/>
        </p:nvSpPr>
        <p:spPr>
          <a:xfrm>
            <a:off x="7258150" y="4182575"/>
            <a:ext cx="370800" cy="350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3"/>
          <p:cNvSpPr/>
          <p:nvPr/>
        </p:nvSpPr>
        <p:spPr>
          <a:xfrm>
            <a:off x="7736800" y="4182575"/>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3"/>
          <p:cNvSpPr/>
          <p:nvPr/>
        </p:nvSpPr>
        <p:spPr>
          <a:xfrm>
            <a:off x="6300839" y="4683650"/>
            <a:ext cx="370800" cy="350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73"/>
          <p:cNvSpPr/>
          <p:nvPr/>
        </p:nvSpPr>
        <p:spPr>
          <a:xfrm>
            <a:off x="6779489" y="4683650"/>
            <a:ext cx="370800" cy="350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3"/>
          <p:cNvSpPr/>
          <p:nvPr/>
        </p:nvSpPr>
        <p:spPr>
          <a:xfrm>
            <a:off x="7258139" y="4683650"/>
            <a:ext cx="370800" cy="350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73"/>
          <p:cNvSpPr/>
          <p:nvPr/>
        </p:nvSpPr>
        <p:spPr>
          <a:xfrm>
            <a:off x="7736789" y="46836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73"/>
          <p:cNvSpPr/>
          <p:nvPr/>
        </p:nvSpPr>
        <p:spPr>
          <a:xfrm>
            <a:off x="8215439" y="46836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73"/>
          <p:cNvSpPr/>
          <p:nvPr/>
        </p:nvSpPr>
        <p:spPr>
          <a:xfrm>
            <a:off x="6300839" y="5166650"/>
            <a:ext cx="370800" cy="350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73"/>
          <p:cNvSpPr/>
          <p:nvPr/>
        </p:nvSpPr>
        <p:spPr>
          <a:xfrm>
            <a:off x="6779489" y="5166650"/>
            <a:ext cx="370800" cy="350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73"/>
          <p:cNvSpPr/>
          <p:nvPr/>
        </p:nvSpPr>
        <p:spPr>
          <a:xfrm>
            <a:off x="7258139" y="5166650"/>
            <a:ext cx="370800" cy="350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73"/>
          <p:cNvSpPr/>
          <p:nvPr/>
        </p:nvSpPr>
        <p:spPr>
          <a:xfrm>
            <a:off x="7736789" y="51666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73"/>
          <p:cNvSpPr/>
          <p:nvPr/>
        </p:nvSpPr>
        <p:spPr>
          <a:xfrm>
            <a:off x="8215439" y="5166650"/>
            <a:ext cx="370800" cy="35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3"/>
          <p:cNvSpPr txBox="1"/>
          <p:nvPr/>
        </p:nvSpPr>
        <p:spPr>
          <a:xfrm>
            <a:off x="609600" y="2554600"/>
            <a:ext cx="6743700" cy="67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Roboto"/>
                <a:ea typeface="Roboto"/>
                <a:cs typeface="Roboto"/>
                <a:sym typeface="Roboto"/>
              </a:rPr>
              <a:t>Cluster Scaling:</a:t>
            </a:r>
            <a:r>
              <a:rPr b="0" i="0" lang="en-US" sz="1600" u="none" cap="none" strike="noStrike">
                <a:solidFill>
                  <a:srgbClr val="000000"/>
                </a:solidFill>
                <a:latin typeface="Roboto"/>
                <a:ea typeface="Roboto"/>
                <a:cs typeface="Roboto"/>
                <a:sym typeface="Roboto"/>
              </a:rPr>
              <a:t> </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a:ea typeface="Roboto"/>
                <a:cs typeface="Roboto"/>
                <a:sym typeface="Roboto"/>
              </a:rPr>
              <a:t>Adding node capacity</a:t>
            </a:r>
            <a:endParaRPr b="0" i="0" sz="1600" u="none" cap="none" strike="noStrike">
              <a:solidFill>
                <a:srgbClr val="000000"/>
              </a:solidFill>
              <a:latin typeface="Roboto"/>
              <a:ea typeface="Roboto"/>
              <a:cs typeface="Roboto"/>
              <a:sym typeface="Roboto"/>
            </a:endParaRPr>
          </a:p>
        </p:txBody>
      </p:sp>
      <p:sp>
        <p:nvSpPr>
          <p:cNvPr id="1177" name="Google Shape;1177;p73"/>
          <p:cNvSpPr txBox="1"/>
          <p:nvPr/>
        </p:nvSpPr>
        <p:spPr>
          <a:xfrm>
            <a:off x="609600" y="4283675"/>
            <a:ext cx="5267100" cy="139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Roboto"/>
                <a:ea typeface="Roboto"/>
                <a:cs typeface="Roboto"/>
                <a:sym typeface="Roboto"/>
              </a:rPr>
              <a:t>Cluster Upgrades and Patching: </a:t>
            </a:r>
            <a:endParaRPr b="1"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a:ea typeface="Roboto"/>
                <a:cs typeface="Roboto"/>
                <a:sym typeface="Roboto"/>
              </a:rPr>
              <a:t>Rolling updates of your kubernetes version</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a:ea typeface="Roboto"/>
                <a:cs typeface="Roboto"/>
                <a:sym typeface="Roboto"/>
              </a:rPr>
              <a:t>Upgrades and Patching also applies to required</a:t>
            </a:r>
            <a:endParaRPr b="0" i="0" sz="16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Roboto"/>
                <a:ea typeface="Roboto"/>
                <a:cs typeface="Roboto"/>
                <a:sym typeface="Roboto"/>
              </a:rPr>
              <a:t>add-ons to your cluster (dns, ingress controller, etc.)</a:t>
            </a:r>
            <a:endParaRPr b="0" i="0" sz="1600" u="none" cap="none" strike="noStrike">
              <a:solidFill>
                <a:srgbClr val="000000"/>
              </a:solidFill>
              <a:latin typeface="Roboto"/>
              <a:ea typeface="Roboto"/>
              <a:cs typeface="Roboto"/>
              <a:sym typeface="Roboto"/>
            </a:endParaRP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sp>
        <p:nvSpPr>
          <p:cNvPr id="1182" name="Google Shape;1182;p74"/>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Scale a Konvoy cluster</a:t>
            </a:r>
            <a:endParaRPr sz="2400"/>
          </a:p>
          <a:p>
            <a:pPr indent="-381000" lvl="0" marL="457200" rtl="0" algn="l">
              <a:lnSpc>
                <a:spcPct val="100000"/>
              </a:lnSpc>
              <a:spcBef>
                <a:spcPts val="0"/>
              </a:spcBef>
              <a:spcAft>
                <a:spcPts val="0"/>
              </a:spcAft>
              <a:buSzPts val="2400"/>
              <a:buChar char="●"/>
            </a:pPr>
            <a:r>
              <a:rPr lang="en-US" sz="2400"/>
              <a:t>Upgrade a Konvoy cluster</a:t>
            </a:r>
            <a:endParaRPr sz="2400"/>
          </a:p>
          <a:p>
            <a:pPr indent="0" lvl="0" marL="457200" rtl="0" algn="l">
              <a:lnSpc>
                <a:spcPct val="100000"/>
              </a:lnSpc>
              <a:spcBef>
                <a:spcPts val="0"/>
              </a:spcBef>
              <a:spcAft>
                <a:spcPts val="0"/>
              </a:spcAft>
              <a:buSzPts val="2000"/>
              <a:buNone/>
            </a:pPr>
            <a:r>
              <a:t/>
            </a:r>
            <a:endParaRPr sz="2400"/>
          </a:p>
        </p:txBody>
      </p:sp>
      <p:sp>
        <p:nvSpPr>
          <p:cNvPr id="1183" name="Google Shape;1183;p74"/>
          <p:cNvSpPr txBox="1"/>
          <p:nvPr>
            <p:ph type="title"/>
          </p:nvPr>
        </p:nvSpPr>
        <p:spPr>
          <a:xfrm>
            <a:off x="392825" y="479400"/>
            <a:ext cx="5528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sz="2400"/>
              <a:t>Kubernetes Cluster Operations </a:t>
            </a:r>
            <a:endParaRPr sz="2400"/>
          </a:p>
          <a:p>
            <a:pPr indent="0" lvl="0" marL="0" rtl="0" algn="l">
              <a:lnSpc>
                <a:spcPct val="100000"/>
              </a:lnSpc>
              <a:spcBef>
                <a:spcPts val="0"/>
              </a:spcBef>
              <a:spcAft>
                <a:spcPts val="0"/>
              </a:spcAft>
              <a:buSzPts val="2600"/>
              <a:buNone/>
            </a:pPr>
            <a:r>
              <a:rPr lang="en-US"/>
              <a:t>Hands On Labs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75"/>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Observability Concepts</a:t>
            </a:r>
            <a:endParaRPr/>
          </a:p>
        </p:txBody>
      </p:sp>
      <p:sp>
        <p:nvSpPr>
          <p:cNvPr id="1189" name="Google Shape;1189;p75"/>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
        <p:nvSpPr>
          <p:cNvPr id="1190" name="Google Shape;1190;p75"/>
          <p:cNvSpPr/>
          <p:nvPr/>
        </p:nvSpPr>
        <p:spPr>
          <a:xfrm>
            <a:off x="3217530" y="2167950"/>
            <a:ext cx="2792400" cy="176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Metrics</a:t>
            </a:r>
            <a:endParaRPr b="0" i="0" sz="2400" u="none" cap="none" strike="noStrike">
              <a:solidFill>
                <a:schemeClr val="dk1"/>
              </a:solidFill>
              <a:latin typeface="Arial"/>
              <a:ea typeface="Arial"/>
              <a:cs typeface="Arial"/>
              <a:sym typeface="Arial"/>
            </a:endParaRPr>
          </a:p>
        </p:txBody>
      </p:sp>
      <p:sp>
        <p:nvSpPr>
          <p:cNvPr id="1191" name="Google Shape;1191;p75"/>
          <p:cNvSpPr/>
          <p:nvPr/>
        </p:nvSpPr>
        <p:spPr>
          <a:xfrm>
            <a:off x="6175630" y="2167950"/>
            <a:ext cx="2792400" cy="1769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Arial"/>
                <a:ea typeface="Arial"/>
                <a:cs typeface="Arial"/>
                <a:sym typeface="Arial"/>
              </a:rPr>
              <a:t>Logging</a:t>
            </a:r>
            <a:endParaRPr b="0" i="0" sz="2400" u="none" cap="none" strike="noStrike">
              <a:solidFill>
                <a:schemeClr val="dk1"/>
              </a:solidFill>
              <a:latin typeface="Arial"/>
              <a:ea typeface="Arial"/>
              <a:cs typeface="Arial"/>
              <a:sym typeface="Arial"/>
            </a:endParaRPr>
          </a:p>
        </p:txBody>
      </p:sp>
      <p:sp>
        <p:nvSpPr>
          <p:cNvPr id="1192" name="Google Shape;1192;p75"/>
          <p:cNvSpPr/>
          <p:nvPr/>
        </p:nvSpPr>
        <p:spPr>
          <a:xfrm>
            <a:off x="3220800" y="4070450"/>
            <a:ext cx="5750400" cy="4521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Tracing</a:t>
            </a:r>
            <a:endParaRPr b="0" i="0" sz="1800" u="none" cap="none" strike="noStrike">
              <a:solidFill>
                <a:schemeClr val="dk1"/>
              </a:solidFill>
              <a:latin typeface="Arial"/>
              <a:ea typeface="Arial"/>
              <a:cs typeface="Arial"/>
              <a:sym typeface="Arial"/>
            </a:endParaRPr>
          </a:p>
        </p:txBody>
      </p:sp>
      <p:sp>
        <p:nvSpPr>
          <p:cNvPr id="1193" name="Google Shape;1193;p75"/>
          <p:cNvSpPr txBox="1"/>
          <p:nvPr/>
        </p:nvSpPr>
        <p:spPr>
          <a:xfrm>
            <a:off x="425450" y="2168050"/>
            <a:ext cx="2565900" cy="1769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APIs that provide counters, gauges or other statistics</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Can be used to detect health, capacity and other useful measures </a:t>
            </a:r>
            <a:endParaRPr b="0" i="0" sz="1400" u="none" cap="none" strike="noStrike">
              <a:solidFill>
                <a:srgbClr val="000000"/>
              </a:solidFill>
              <a:latin typeface="Roboto"/>
              <a:ea typeface="Roboto"/>
              <a:cs typeface="Roboto"/>
              <a:sym typeface="Roboto"/>
            </a:endParaRPr>
          </a:p>
        </p:txBody>
      </p:sp>
      <p:sp>
        <p:nvSpPr>
          <p:cNvPr id="1194" name="Google Shape;1194;p75"/>
          <p:cNvSpPr txBox="1"/>
          <p:nvPr/>
        </p:nvSpPr>
        <p:spPr>
          <a:xfrm>
            <a:off x="9133725" y="2167950"/>
            <a:ext cx="2565900" cy="176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Messages or text that describe what is happening</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Can be used to observe and debug systems or applications</a:t>
            </a:r>
            <a:endParaRPr b="0" i="0" sz="1400" u="none" cap="none" strike="noStrike">
              <a:solidFill>
                <a:srgbClr val="000000"/>
              </a:solidFill>
              <a:latin typeface="Roboto"/>
              <a:ea typeface="Roboto"/>
              <a:cs typeface="Roboto"/>
              <a:sym typeface="Roboto"/>
            </a:endParaRPr>
          </a:p>
        </p:txBody>
      </p:sp>
      <p:sp>
        <p:nvSpPr>
          <p:cNvPr id="1195" name="Google Shape;1195;p75"/>
          <p:cNvSpPr txBox="1"/>
          <p:nvPr/>
        </p:nvSpPr>
        <p:spPr>
          <a:xfrm>
            <a:off x="3214250" y="4746450"/>
            <a:ext cx="5757000" cy="71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Provides visibility between components in a distributed system</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Can be used to profile or debug systems or applications when it is needed to see what is happening between components.</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76"/>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0"/>
              </a:spcBef>
              <a:spcAft>
                <a:spcPts val="0"/>
              </a:spcAft>
              <a:buSzPts val="2400"/>
              <a:buChar char="●"/>
            </a:pPr>
            <a:r>
              <a:rPr lang="en-US" sz="2400"/>
              <a:t>Konvoy Monitoring Lab</a:t>
            </a:r>
            <a:endParaRPr sz="2400"/>
          </a:p>
          <a:p>
            <a:pPr indent="-381000" lvl="0" marL="457200" rtl="0" algn="l">
              <a:lnSpc>
                <a:spcPct val="100000"/>
              </a:lnSpc>
              <a:spcBef>
                <a:spcPts val="0"/>
              </a:spcBef>
              <a:spcAft>
                <a:spcPts val="0"/>
              </a:spcAft>
              <a:buSzPts val="2400"/>
              <a:buChar char="●"/>
            </a:pPr>
            <a:r>
              <a:rPr lang="en-US" sz="2400"/>
              <a:t>Konvoy Logging/Debugging Lab</a:t>
            </a:r>
            <a:endParaRPr sz="2400"/>
          </a:p>
          <a:p>
            <a:pPr indent="0" lvl="0" marL="457200" rtl="0" algn="l">
              <a:lnSpc>
                <a:spcPct val="100000"/>
              </a:lnSpc>
              <a:spcBef>
                <a:spcPts val="0"/>
              </a:spcBef>
              <a:spcAft>
                <a:spcPts val="0"/>
              </a:spcAft>
              <a:buSzPts val="2000"/>
              <a:buNone/>
            </a:pPr>
            <a:r>
              <a:t/>
            </a:r>
            <a:endParaRPr sz="2400"/>
          </a:p>
        </p:txBody>
      </p:sp>
      <p:sp>
        <p:nvSpPr>
          <p:cNvPr id="1201" name="Google Shape;1201;p76"/>
          <p:cNvSpPr txBox="1"/>
          <p:nvPr>
            <p:ph type="title"/>
          </p:nvPr>
        </p:nvSpPr>
        <p:spPr>
          <a:xfrm>
            <a:off x="392825" y="479400"/>
            <a:ext cx="5528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sz="2400"/>
              <a:t>Kubernetes Observability </a:t>
            </a:r>
            <a:endParaRPr sz="2400"/>
          </a:p>
          <a:p>
            <a:pPr indent="0" lvl="0" marL="0" rtl="0" algn="l">
              <a:lnSpc>
                <a:spcPct val="100000"/>
              </a:lnSpc>
              <a:spcBef>
                <a:spcPts val="0"/>
              </a:spcBef>
              <a:spcAft>
                <a:spcPts val="0"/>
              </a:spcAft>
              <a:buSzPts val="2600"/>
              <a:buNone/>
            </a:pPr>
            <a:r>
              <a:rPr lang="en-US"/>
              <a:t>Hands On Labs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7"/>
          <p:cNvSpPr txBox="1"/>
          <p:nvPr>
            <p:ph type="title"/>
          </p:nvPr>
        </p:nvSpPr>
        <p:spPr>
          <a:xfrm>
            <a:off x="372722" y="1627050"/>
            <a:ext cx="10602600" cy="2178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600"/>
              <a:buNone/>
            </a:pPr>
            <a:r>
              <a:rPr lang="en-US"/>
              <a:t>What next?</a:t>
            </a:r>
            <a:endParaRPr/>
          </a:p>
          <a:p>
            <a:pPr indent="0" lvl="0" marL="0" rtl="0" algn="l">
              <a:lnSpc>
                <a:spcPct val="100000"/>
              </a:lnSpc>
              <a:spcBef>
                <a:spcPts val="0"/>
              </a:spcBef>
              <a:spcAft>
                <a:spcPts val="0"/>
              </a:spcAft>
              <a:buSzPts val="36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78"/>
          <p:cNvSpPr txBox="1"/>
          <p:nvPr>
            <p:ph type="title"/>
          </p:nvPr>
        </p:nvSpPr>
        <p:spPr>
          <a:xfrm>
            <a:off x="381000" y="479397"/>
            <a:ext cx="10818000" cy="505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2600"/>
              <a:buFont typeface="Roboto"/>
              <a:buNone/>
            </a:pPr>
            <a:r>
              <a:rPr lang="en-US"/>
              <a:t>D2iQ – Smarter Day 2 Operations</a:t>
            </a:r>
            <a:endParaRPr/>
          </a:p>
        </p:txBody>
      </p:sp>
      <p:sp>
        <p:nvSpPr>
          <p:cNvPr id="1212" name="Google Shape;1212;p78"/>
          <p:cNvSpPr txBox="1"/>
          <p:nvPr>
            <p:ph idx="2" type="body"/>
          </p:nvPr>
        </p:nvSpPr>
        <p:spPr>
          <a:xfrm>
            <a:off x="373064" y="999395"/>
            <a:ext cx="10826100" cy="365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2"/>
              </a:buClr>
              <a:buSzPts val="2200"/>
              <a:buFont typeface="Roboto"/>
              <a:buNone/>
            </a:pPr>
            <a:r>
              <a:rPr lang="en-US"/>
              <a:t>Your Partner in the Cloud Native Journey</a:t>
            </a:r>
            <a:endParaRPr/>
          </a:p>
          <a:p>
            <a:pPr indent="0" lvl="0" marL="0" rtl="0" algn="l">
              <a:lnSpc>
                <a:spcPct val="100000"/>
              </a:lnSpc>
              <a:spcBef>
                <a:spcPts val="600"/>
              </a:spcBef>
              <a:spcAft>
                <a:spcPts val="0"/>
              </a:spcAft>
              <a:buClr>
                <a:schemeClr val="lt2"/>
              </a:buClr>
              <a:buSzPts val="2200"/>
              <a:buFont typeface="Roboto"/>
              <a:buNone/>
            </a:pPr>
            <a:r>
              <a:t/>
            </a:r>
            <a:endParaRPr/>
          </a:p>
        </p:txBody>
      </p:sp>
      <p:sp>
        <p:nvSpPr>
          <p:cNvPr id="1213" name="Google Shape;1213;p78"/>
          <p:cNvSpPr/>
          <p:nvPr/>
        </p:nvSpPr>
        <p:spPr>
          <a:xfrm flipH="1" rot="10800000">
            <a:off x="1217201" y="2225474"/>
            <a:ext cx="1070700" cy="1070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Roboto"/>
              <a:buNone/>
            </a:pPr>
            <a:r>
              <a:t/>
            </a:r>
            <a:endParaRPr b="0" i="0" sz="1800" u="none" cap="none" strike="noStrike">
              <a:solidFill>
                <a:schemeClr val="lt2"/>
              </a:solidFill>
              <a:latin typeface="Roboto"/>
              <a:ea typeface="Roboto"/>
              <a:cs typeface="Roboto"/>
              <a:sym typeface="Roboto"/>
            </a:endParaRPr>
          </a:p>
        </p:txBody>
      </p:sp>
      <p:sp>
        <p:nvSpPr>
          <p:cNvPr id="1214" name="Google Shape;1214;p78"/>
          <p:cNvSpPr/>
          <p:nvPr/>
        </p:nvSpPr>
        <p:spPr>
          <a:xfrm flipH="1" rot="10800000">
            <a:off x="4112801" y="2225473"/>
            <a:ext cx="1070700" cy="1070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Roboto"/>
              <a:buNone/>
            </a:pPr>
            <a:r>
              <a:t/>
            </a:r>
            <a:endParaRPr b="0" i="0" sz="1800" u="none" cap="none" strike="noStrike">
              <a:solidFill>
                <a:schemeClr val="lt2"/>
              </a:solidFill>
              <a:latin typeface="Roboto"/>
              <a:ea typeface="Roboto"/>
              <a:cs typeface="Roboto"/>
              <a:sym typeface="Roboto"/>
            </a:endParaRPr>
          </a:p>
        </p:txBody>
      </p:sp>
      <p:sp>
        <p:nvSpPr>
          <p:cNvPr id="1215" name="Google Shape;1215;p78"/>
          <p:cNvSpPr/>
          <p:nvPr/>
        </p:nvSpPr>
        <p:spPr>
          <a:xfrm flipH="1" rot="10800000">
            <a:off x="7008401" y="2250229"/>
            <a:ext cx="1070700" cy="1070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Roboto"/>
              <a:buNone/>
            </a:pPr>
            <a:r>
              <a:t/>
            </a:r>
            <a:endParaRPr b="0" i="0" sz="1800" u="none" cap="none" strike="noStrike">
              <a:solidFill>
                <a:schemeClr val="lt2"/>
              </a:solidFill>
              <a:latin typeface="Roboto"/>
              <a:ea typeface="Roboto"/>
              <a:cs typeface="Roboto"/>
              <a:sym typeface="Roboto"/>
            </a:endParaRPr>
          </a:p>
        </p:txBody>
      </p:sp>
      <p:sp>
        <p:nvSpPr>
          <p:cNvPr id="1216" name="Google Shape;1216;p78"/>
          <p:cNvSpPr/>
          <p:nvPr/>
        </p:nvSpPr>
        <p:spPr>
          <a:xfrm flipH="1" rot="10800000">
            <a:off x="9904002" y="2258276"/>
            <a:ext cx="1070700" cy="1070700"/>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Roboto"/>
              <a:buNone/>
            </a:pPr>
            <a:r>
              <a:t/>
            </a:r>
            <a:endParaRPr b="0" i="0" sz="1800" u="none" cap="none" strike="noStrike">
              <a:solidFill>
                <a:schemeClr val="lt2"/>
              </a:solidFill>
              <a:latin typeface="Roboto"/>
              <a:ea typeface="Roboto"/>
              <a:cs typeface="Roboto"/>
              <a:sym typeface="Roboto"/>
            </a:endParaRPr>
          </a:p>
        </p:txBody>
      </p:sp>
      <p:sp>
        <p:nvSpPr>
          <p:cNvPr id="1217" name="Google Shape;1217;p78"/>
          <p:cNvSpPr txBox="1"/>
          <p:nvPr/>
        </p:nvSpPr>
        <p:spPr>
          <a:xfrm>
            <a:off x="380999" y="3455682"/>
            <a:ext cx="2743200" cy="231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800"/>
              <a:buFont typeface="Roboto"/>
              <a:buNone/>
            </a:pPr>
            <a:r>
              <a:rPr b="1" i="0" lang="en-US" sz="1800" u="none" cap="none" strike="noStrike">
                <a:solidFill>
                  <a:schemeClr val="lt2"/>
                </a:solidFill>
                <a:latin typeface="Roboto"/>
                <a:ea typeface="Roboto"/>
                <a:cs typeface="Roboto"/>
                <a:sym typeface="Roboto"/>
              </a:rPr>
              <a:t>Enterprise Grade Kubernetes</a:t>
            </a:r>
            <a:endParaRPr b="0" i="0" sz="1400" u="none" cap="none" strike="noStrike">
              <a:solidFill>
                <a:srgbClr val="000000"/>
              </a:solidFill>
              <a:latin typeface="Arial"/>
              <a:ea typeface="Arial"/>
              <a:cs typeface="Arial"/>
              <a:sym typeface="Arial"/>
            </a:endParaRPr>
          </a:p>
          <a:p>
            <a:pPr indent="-68262" lvl="0" marL="169862" marR="0" rtl="0" algn="l">
              <a:lnSpc>
                <a:spcPct val="100000"/>
              </a:lnSpc>
              <a:spcBef>
                <a:spcPts val="0"/>
              </a:spcBef>
              <a:spcAft>
                <a:spcPts val="0"/>
              </a:spcAft>
              <a:buClr>
                <a:srgbClr val="FFFFFF"/>
              </a:buClr>
              <a:buSzPts val="1600"/>
              <a:buFont typeface="Arial"/>
              <a:buNone/>
            </a:pPr>
            <a:r>
              <a:t/>
            </a:r>
            <a:endParaRPr b="0" i="0" sz="1600" u="none" cap="none" strike="noStrike">
              <a:solidFill>
                <a:schemeClr val="lt2"/>
              </a:solidFill>
              <a:latin typeface="Roboto"/>
              <a:ea typeface="Roboto"/>
              <a:cs typeface="Roboto"/>
              <a:sym typeface="Roboto"/>
            </a:endParaRPr>
          </a:p>
          <a:p>
            <a:pPr indent="-169862" lvl="0"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DC/OS</a:t>
            </a:r>
            <a:endParaRPr b="0" i="0" sz="1400" u="none" cap="none" strike="noStrike">
              <a:solidFill>
                <a:srgbClr val="000000"/>
              </a:solidFill>
              <a:latin typeface="Arial"/>
              <a:ea typeface="Arial"/>
              <a:cs typeface="Arial"/>
              <a:sym typeface="Arial"/>
            </a:endParaRPr>
          </a:p>
          <a:p>
            <a:pPr indent="-169862" lvl="0"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Konvoy</a:t>
            </a:r>
            <a:endParaRPr b="0" i="0" sz="1600" u="none" cap="none" strike="noStrike">
              <a:solidFill>
                <a:schemeClr val="lt2"/>
              </a:solidFill>
              <a:latin typeface="Roboto"/>
              <a:ea typeface="Roboto"/>
              <a:cs typeface="Roboto"/>
              <a:sym typeface="Roboto"/>
            </a:endParaRPr>
          </a:p>
          <a:p>
            <a:pPr indent="-169862" lvl="0"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KUDO</a:t>
            </a:r>
            <a:endParaRPr b="0" i="0" sz="1400" u="none" cap="none" strike="noStrike">
              <a:solidFill>
                <a:srgbClr val="000000"/>
              </a:solidFill>
              <a:latin typeface="Arial"/>
              <a:ea typeface="Arial"/>
              <a:cs typeface="Arial"/>
              <a:sym typeface="Arial"/>
            </a:endParaRPr>
          </a:p>
          <a:p>
            <a:pPr indent="-169862" lvl="0"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Data Service Operators</a:t>
            </a:r>
            <a:endParaRPr b="0" i="0" sz="1400" u="none" cap="none" strike="noStrike">
              <a:solidFill>
                <a:srgbClr val="000000"/>
              </a:solidFill>
              <a:latin typeface="Arial"/>
              <a:ea typeface="Arial"/>
              <a:cs typeface="Arial"/>
              <a:sym typeface="Arial"/>
            </a:endParaRPr>
          </a:p>
          <a:p>
            <a:pPr indent="-169862" lvl="0"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Kommander</a:t>
            </a:r>
            <a:endParaRPr b="0" i="0" sz="1800" u="none" cap="none" strike="noStrike">
              <a:solidFill>
                <a:schemeClr val="lt2"/>
              </a:solidFill>
              <a:latin typeface="Roboto"/>
              <a:ea typeface="Roboto"/>
              <a:cs typeface="Roboto"/>
              <a:sym typeface="Roboto"/>
            </a:endParaRPr>
          </a:p>
        </p:txBody>
      </p:sp>
      <p:sp>
        <p:nvSpPr>
          <p:cNvPr id="1218" name="Google Shape;1218;p78"/>
          <p:cNvSpPr txBox="1"/>
          <p:nvPr/>
        </p:nvSpPr>
        <p:spPr>
          <a:xfrm>
            <a:off x="3276600" y="3455682"/>
            <a:ext cx="2743200" cy="2769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800"/>
              <a:buFont typeface="Roboto"/>
              <a:buNone/>
            </a:pPr>
            <a:r>
              <a:rPr b="1" i="0" lang="en-US" sz="1800" u="none" cap="none" strike="noStrike">
                <a:solidFill>
                  <a:schemeClr val="lt2"/>
                </a:solidFill>
                <a:latin typeface="Roboto"/>
                <a:ea typeface="Roboto"/>
                <a:cs typeface="Roboto"/>
                <a:sym typeface="Roboto"/>
              </a:rPr>
              <a:t>CNCF Certified </a:t>
            </a:r>
            <a:br>
              <a:rPr b="1" i="0" lang="en-US" sz="1800" u="none" cap="none" strike="noStrike">
                <a:solidFill>
                  <a:schemeClr val="lt2"/>
                </a:solidFill>
                <a:latin typeface="Roboto"/>
                <a:ea typeface="Roboto"/>
                <a:cs typeface="Roboto"/>
                <a:sym typeface="Roboto"/>
              </a:rPr>
            </a:br>
            <a:r>
              <a:rPr b="1" i="0" lang="en-US" sz="1800" u="none" cap="none" strike="noStrike">
                <a:solidFill>
                  <a:schemeClr val="lt2"/>
                </a:solidFill>
                <a:latin typeface="Roboto"/>
                <a:ea typeface="Roboto"/>
                <a:cs typeface="Roboto"/>
                <a:sym typeface="Roboto"/>
              </a:rPr>
              <a:t>Training Partner </a:t>
            </a:r>
            <a:endParaRPr b="0" i="0" sz="1400" u="none" cap="none" strike="noStrike">
              <a:solidFill>
                <a:srgbClr val="000000"/>
              </a:solidFill>
              <a:latin typeface="Arial"/>
              <a:ea typeface="Arial"/>
              <a:cs typeface="Arial"/>
              <a:sym typeface="Arial"/>
            </a:endParaRPr>
          </a:p>
          <a:p>
            <a:pPr indent="-68262" lvl="3" marL="169862" marR="0" rtl="0" algn="l">
              <a:lnSpc>
                <a:spcPct val="100000"/>
              </a:lnSpc>
              <a:spcBef>
                <a:spcPts val="0"/>
              </a:spcBef>
              <a:spcAft>
                <a:spcPts val="0"/>
              </a:spcAft>
              <a:buClr>
                <a:srgbClr val="FFFFFF"/>
              </a:buClr>
              <a:buSzPts val="1600"/>
              <a:buFont typeface="Arial"/>
              <a:buNone/>
            </a:pPr>
            <a:r>
              <a:t/>
            </a:r>
            <a:endParaRPr b="0" i="0" sz="1600" u="none" cap="none" strike="noStrike">
              <a:solidFill>
                <a:schemeClr val="lt2"/>
              </a:solidFill>
              <a:latin typeface="Roboto"/>
              <a:ea typeface="Roboto"/>
              <a:cs typeface="Roboto"/>
              <a:sym typeface="Roboto"/>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Cloud Native Workshops</a:t>
            </a:r>
            <a:endParaRPr b="0" i="0" sz="1400" u="none" cap="none" strike="noStrike">
              <a:solidFill>
                <a:srgbClr val="000000"/>
              </a:solidFill>
              <a:latin typeface="Arial"/>
              <a:ea typeface="Arial"/>
              <a:cs typeface="Arial"/>
              <a:sym typeface="Arial"/>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DC/OS Operational and Developer Training</a:t>
            </a:r>
            <a:endParaRPr b="0" i="0" sz="1400" u="none" cap="none" strike="noStrike">
              <a:solidFill>
                <a:srgbClr val="000000"/>
              </a:solidFill>
              <a:latin typeface="Arial"/>
              <a:ea typeface="Arial"/>
              <a:cs typeface="Arial"/>
              <a:sym typeface="Arial"/>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Kubernetes Fundamentals and Advanced Training</a:t>
            </a:r>
            <a:endParaRPr b="0" i="0" sz="1400" u="none" cap="none" strike="noStrike">
              <a:solidFill>
                <a:srgbClr val="000000"/>
              </a:solidFill>
              <a:latin typeface="Arial"/>
              <a:ea typeface="Arial"/>
              <a:cs typeface="Arial"/>
              <a:sym typeface="Arial"/>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Kubernetes Developer Training</a:t>
            </a:r>
            <a:endParaRPr b="0" i="0" sz="1400" u="none" cap="none" strike="noStrike">
              <a:solidFill>
                <a:srgbClr val="000000"/>
              </a:solidFill>
              <a:latin typeface="Arial"/>
              <a:ea typeface="Arial"/>
              <a:cs typeface="Arial"/>
              <a:sym typeface="Arial"/>
            </a:endParaRPr>
          </a:p>
        </p:txBody>
      </p:sp>
      <p:sp>
        <p:nvSpPr>
          <p:cNvPr id="1219" name="Google Shape;1219;p78"/>
          <p:cNvSpPr txBox="1"/>
          <p:nvPr/>
        </p:nvSpPr>
        <p:spPr>
          <a:xfrm>
            <a:off x="6172201" y="3455681"/>
            <a:ext cx="2743200" cy="308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800"/>
              <a:buFont typeface="Roboto"/>
              <a:buNone/>
            </a:pPr>
            <a:r>
              <a:rPr b="1" i="0" lang="en-US" sz="1800" u="none" cap="none" strike="noStrike">
                <a:solidFill>
                  <a:schemeClr val="lt2"/>
                </a:solidFill>
                <a:latin typeface="Roboto"/>
                <a:ea typeface="Roboto"/>
                <a:cs typeface="Roboto"/>
                <a:sym typeface="Roboto"/>
              </a:rPr>
              <a:t>CNCF Certified </a:t>
            </a:r>
            <a:br>
              <a:rPr b="1" i="0" lang="en-US" sz="1800" u="none" cap="none" strike="noStrike">
                <a:solidFill>
                  <a:schemeClr val="lt2"/>
                </a:solidFill>
                <a:latin typeface="Roboto"/>
                <a:ea typeface="Roboto"/>
                <a:cs typeface="Roboto"/>
                <a:sym typeface="Roboto"/>
              </a:rPr>
            </a:br>
            <a:r>
              <a:rPr b="1" i="0" lang="en-US" sz="1800" u="none" cap="none" strike="noStrike">
                <a:solidFill>
                  <a:schemeClr val="lt2"/>
                </a:solidFill>
                <a:latin typeface="Roboto"/>
                <a:ea typeface="Roboto"/>
                <a:cs typeface="Roboto"/>
                <a:sym typeface="Roboto"/>
              </a:rPr>
              <a:t>Service Provider</a:t>
            </a:r>
            <a:endParaRPr b="0" i="0" sz="1400" u="none" cap="none" strike="noStrike">
              <a:solidFill>
                <a:srgbClr val="000000"/>
              </a:solidFill>
              <a:latin typeface="Arial"/>
              <a:ea typeface="Arial"/>
              <a:cs typeface="Arial"/>
              <a:sym typeface="Arial"/>
            </a:endParaRPr>
          </a:p>
          <a:p>
            <a:pPr indent="-68262" lvl="3" marL="169862" marR="0" rtl="0" algn="l">
              <a:lnSpc>
                <a:spcPct val="100000"/>
              </a:lnSpc>
              <a:spcBef>
                <a:spcPts val="0"/>
              </a:spcBef>
              <a:spcAft>
                <a:spcPts val="0"/>
              </a:spcAft>
              <a:buClr>
                <a:srgbClr val="FFFFFF"/>
              </a:buClr>
              <a:buSzPts val="1600"/>
              <a:buFont typeface="Arial"/>
              <a:buNone/>
            </a:pPr>
            <a:r>
              <a:t/>
            </a:r>
            <a:endParaRPr b="0" i="0" sz="1600" u="none" cap="none" strike="noStrike">
              <a:solidFill>
                <a:schemeClr val="lt2"/>
              </a:solidFill>
              <a:latin typeface="Roboto"/>
              <a:ea typeface="Roboto"/>
              <a:cs typeface="Roboto"/>
              <a:sym typeface="Roboto"/>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Cloud Native Roadmap Service</a:t>
            </a:r>
            <a:endParaRPr b="0" i="0" sz="1400" u="none" cap="none" strike="noStrike">
              <a:solidFill>
                <a:srgbClr val="000000"/>
              </a:solidFill>
              <a:latin typeface="Arial"/>
              <a:ea typeface="Arial"/>
              <a:cs typeface="Arial"/>
              <a:sym typeface="Arial"/>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Konvoy/Kubernetes Jumpstart and Accelerators</a:t>
            </a:r>
            <a:endParaRPr b="0" i="0" sz="1400" u="none" cap="none" strike="noStrike">
              <a:solidFill>
                <a:srgbClr val="000000"/>
              </a:solidFill>
              <a:latin typeface="Arial"/>
              <a:ea typeface="Arial"/>
              <a:cs typeface="Arial"/>
              <a:sym typeface="Arial"/>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Cloud Native Services Engineering</a:t>
            </a:r>
            <a:endParaRPr b="0" i="0" sz="1400" u="none" cap="none" strike="noStrike">
              <a:solidFill>
                <a:srgbClr val="000000"/>
              </a:solidFill>
              <a:latin typeface="Arial"/>
              <a:ea typeface="Arial"/>
              <a:cs typeface="Arial"/>
              <a:sym typeface="Arial"/>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Application Modernization</a:t>
            </a:r>
            <a:endParaRPr b="0" i="0" sz="1400" u="none" cap="none" strike="noStrike">
              <a:solidFill>
                <a:srgbClr val="000000"/>
              </a:solidFill>
              <a:latin typeface="Arial"/>
              <a:ea typeface="Arial"/>
              <a:cs typeface="Arial"/>
              <a:sym typeface="Arial"/>
            </a:endParaRPr>
          </a:p>
          <a:p>
            <a:pPr indent="-171450" lvl="3" marL="285750" marR="0" rtl="0" algn="l">
              <a:lnSpc>
                <a:spcPct val="100000"/>
              </a:lnSpc>
              <a:spcBef>
                <a:spcPts val="300"/>
              </a:spcBef>
              <a:spcAft>
                <a:spcPts val="0"/>
              </a:spcAft>
              <a:buClr>
                <a:srgbClr val="FFFFFF"/>
              </a:buClr>
              <a:buSzPts val="1800"/>
              <a:buFont typeface="Arial"/>
              <a:buNone/>
            </a:pPr>
            <a:r>
              <a:t/>
            </a:r>
            <a:endParaRPr b="0" i="0" sz="1800" u="none" cap="none" strike="noStrike">
              <a:solidFill>
                <a:schemeClr val="lt2"/>
              </a:solidFill>
              <a:latin typeface="Roboto"/>
              <a:ea typeface="Roboto"/>
              <a:cs typeface="Roboto"/>
              <a:sym typeface="Roboto"/>
            </a:endParaRPr>
          </a:p>
        </p:txBody>
      </p:sp>
      <p:sp>
        <p:nvSpPr>
          <p:cNvPr id="1220" name="Google Shape;1220;p78"/>
          <p:cNvSpPr txBox="1"/>
          <p:nvPr/>
        </p:nvSpPr>
        <p:spPr>
          <a:xfrm>
            <a:off x="9067801" y="3455682"/>
            <a:ext cx="2743200" cy="248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1800"/>
              <a:buFont typeface="Roboto"/>
              <a:buNone/>
            </a:pPr>
            <a:r>
              <a:rPr b="1" i="0" lang="en-US" sz="1800" u="none" cap="none" strike="noStrike">
                <a:solidFill>
                  <a:schemeClr val="lt2"/>
                </a:solidFill>
                <a:latin typeface="Roboto"/>
                <a:ea typeface="Roboto"/>
                <a:cs typeface="Roboto"/>
                <a:sym typeface="Roboto"/>
              </a:rPr>
              <a:t>Cloud Native </a:t>
            </a:r>
            <a:br>
              <a:rPr b="1" i="0" lang="en-US" sz="1800" u="none" cap="none" strike="noStrike">
                <a:solidFill>
                  <a:schemeClr val="lt2"/>
                </a:solidFill>
                <a:latin typeface="Roboto"/>
                <a:ea typeface="Roboto"/>
                <a:cs typeface="Roboto"/>
                <a:sym typeface="Roboto"/>
              </a:rPr>
            </a:br>
            <a:r>
              <a:rPr b="1" i="0" lang="en-US" sz="1800" u="none" cap="none" strike="noStrike">
                <a:solidFill>
                  <a:schemeClr val="lt2"/>
                </a:solidFill>
                <a:latin typeface="Roboto"/>
                <a:ea typeface="Roboto"/>
                <a:cs typeface="Roboto"/>
                <a:sym typeface="Roboto"/>
              </a:rPr>
              <a:t>Services Support</a:t>
            </a:r>
            <a:endParaRPr b="0" i="0" sz="1400" u="none" cap="none" strike="noStrike">
              <a:solidFill>
                <a:srgbClr val="000000"/>
              </a:solidFill>
              <a:latin typeface="Arial"/>
              <a:ea typeface="Arial"/>
              <a:cs typeface="Arial"/>
              <a:sym typeface="Arial"/>
            </a:endParaRPr>
          </a:p>
          <a:p>
            <a:pPr indent="-68262" lvl="3" marL="169862" marR="0" rtl="0" algn="l">
              <a:lnSpc>
                <a:spcPct val="100000"/>
              </a:lnSpc>
              <a:spcBef>
                <a:spcPts val="0"/>
              </a:spcBef>
              <a:spcAft>
                <a:spcPts val="0"/>
              </a:spcAft>
              <a:buClr>
                <a:srgbClr val="FFFFFF"/>
              </a:buClr>
              <a:buSzPts val="1600"/>
              <a:buFont typeface="Arial"/>
              <a:buNone/>
            </a:pPr>
            <a:r>
              <a:t/>
            </a:r>
            <a:endParaRPr b="0" i="0" sz="1600" u="none" cap="none" strike="noStrike">
              <a:solidFill>
                <a:schemeClr val="lt2"/>
              </a:solidFill>
              <a:latin typeface="Roboto"/>
              <a:ea typeface="Roboto"/>
              <a:cs typeface="Roboto"/>
              <a:sym typeface="Roboto"/>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24/7 Operational Support for Wide Range of Prevailing Cloud Native Services</a:t>
            </a:r>
            <a:endParaRPr b="0" i="0" sz="1400" u="none" cap="none" strike="noStrike">
              <a:solidFill>
                <a:srgbClr val="000000"/>
              </a:solidFill>
              <a:latin typeface="Arial"/>
              <a:ea typeface="Arial"/>
              <a:cs typeface="Arial"/>
              <a:sym typeface="Arial"/>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Resident Support Services</a:t>
            </a:r>
            <a:endParaRPr b="0" i="0" sz="1400" u="none" cap="none" strike="noStrike">
              <a:solidFill>
                <a:srgbClr val="000000"/>
              </a:solidFill>
              <a:latin typeface="Arial"/>
              <a:ea typeface="Arial"/>
              <a:cs typeface="Arial"/>
              <a:sym typeface="Arial"/>
            </a:endParaRPr>
          </a:p>
          <a:p>
            <a:pPr indent="-169862" lvl="3" marL="169862" marR="0" rtl="0" algn="l">
              <a:lnSpc>
                <a:spcPct val="100000"/>
              </a:lnSpc>
              <a:spcBef>
                <a:spcPts val="300"/>
              </a:spcBef>
              <a:spcAft>
                <a:spcPts val="0"/>
              </a:spcAft>
              <a:buClr>
                <a:schemeClr val="lt2"/>
              </a:buClr>
              <a:buSzPts val="1600"/>
              <a:buFont typeface="Arial"/>
              <a:buChar char="•"/>
            </a:pPr>
            <a:r>
              <a:rPr b="0" i="0" lang="en-US" sz="1600" u="none" cap="none" strike="noStrike">
                <a:solidFill>
                  <a:schemeClr val="lt2"/>
                </a:solidFill>
                <a:latin typeface="Roboto"/>
                <a:ea typeface="Roboto"/>
                <a:cs typeface="Roboto"/>
                <a:sym typeface="Roboto"/>
              </a:rPr>
              <a:t>Mixed Workload Testing for Resilience and Scale </a:t>
            </a:r>
            <a:endParaRPr b="0" i="0" sz="1400" u="none" cap="none" strike="noStrike">
              <a:solidFill>
                <a:srgbClr val="000000"/>
              </a:solidFill>
              <a:latin typeface="Arial"/>
              <a:ea typeface="Arial"/>
              <a:cs typeface="Arial"/>
              <a:sym typeface="Arial"/>
            </a:endParaRPr>
          </a:p>
        </p:txBody>
      </p:sp>
      <p:sp>
        <p:nvSpPr>
          <p:cNvPr id="1221" name="Google Shape;1221;p78"/>
          <p:cNvSpPr txBox="1"/>
          <p:nvPr/>
        </p:nvSpPr>
        <p:spPr>
          <a:xfrm>
            <a:off x="380999" y="1626882"/>
            <a:ext cx="27432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2000"/>
              <a:buFont typeface="Roboto"/>
              <a:buNone/>
            </a:pPr>
            <a:r>
              <a:rPr b="0" i="0" lang="en-US" sz="2000" u="none" cap="none" strike="noStrike">
                <a:solidFill>
                  <a:schemeClr val="lt2"/>
                </a:solidFill>
                <a:latin typeface="Roboto"/>
                <a:ea typeface="Roboto"/>
                <a:cs typeface="Roboto"/>
                <a:sym typeface="Roboto"/>
              </a:rPr>
              <a:t>TECHNOLOGY</a:t>
            </a:r>
            <a:endParaRPr b="0" i="0" sz="1400" u="none" cap="none" strike="noStrike">
              <a:solidFill>
                <a:srgbClr val="000000"/>
              </a:solidFill>
              <a:latin typeface="Arial"/>
              <a:ea typeface="Arial"/>
              <a:cs typeface="Arial"/>
              <a:sym typeface="Arial"/>
            </a:endParaRPr>
          </a:p>
        </p:txBody>
      </p:sp>
      <p:sp>
        <p:nvSpPr>
          <p:cNvPr id="1222" name="Google Shape;1222;p78"/>
          <p:cNvSpPr txBox="1"/>
          <p:nvPr/>
        </p:nvSpPr>
        <p:spPr>
          <a:xfrm>
            <a:off x="3276600" y="1626882"/>
            <a:ext cx="27432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2000"/>
              <a:buFont typeface="Roboto"/>
              <a:buNone/>
            </a:pPr>
            <a:r>
              <a:rPr b="0" i="0" lang="en-US" sz="2000" u="none" cap="none" strike="noStrike">
                <a:solidFill>
                  <a:schemeClr val="lt2"/>
                </a:solidFill>
                <a:latin typeface="Roboto"/>
                <a:ea typeface="Roboto"/>
                <a:cs typeface="Roboto"/>
                <a:sym typeface="Roboto"/>
              </a:rPr>
              <a:t>TRAINING</a:t>
            </a:r>
            <a:endParaRPr b="0" i="0" sz="1400" u="none" cap="none" strike="noStrike">
              <a:solidFill>
                <a:srgbClr val="000000"/>
              </a:solidFill>
              <a:latin typeface="Arial"/>
              <a:ea typeface="Arial"/>
              <a:cs typeface="Arial"/>
              <a:sym typeface="Arial"/>
            </a:endParaRPr>
          </a:p>
        </p:txBody>
      </p:sp>
      <p:sp>
        <p:nvSpPr>
          <p:cNvPr id="1223" name="Google Shape;1223;p78"/>
          <p:cNvSpPr txBox="1"/>
          <p:nvPr/>
        </p:nvSpPr>
        <p:spPr>
          <a:xfrm>
            <a:off x="6172201" y="1626881"/>
            <a:ext cx="27432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2000"/>
              <a:buFont typeface="Roboto"/>
              <a:buNone/>
            </a:pPr>
            <a:r>
              <a:rPr b="0" i="0" lang="en-US" sz="2000" u="none" cap="none" strike="noStrike">
                <a:solidFill>
                  <a:schemeClr val="lt2"/>
                </a:solidFill>
                <a:latin typeface="Roboto"/>
                <a:ea typeface="Roboto"/>
                <a:cs typeface="Roboto"/>
                <a:sym typeface="Roboto"/>
              </a:rPr>
              <a:t>SERVICES</a:t>
            </a:r>
            <a:endParaRPr b="0" i="0" sz="1400" u="none" cap="none" strike="noStrike">
              <a:solidFill>
                <a:srgbClr val="000000"/>
              </a:solidFill>
              <a:latin typeface="Arial"/>
              <a:ea typeface="Arial"/>
              <a:cs typeface="Arial"/>
              <a:sym typeface="Arial"/>
            </a:endParaRPr>
          </a:p>
        </p:txBody>
      </p:sp>
      <p:sp>
        <p:nvSpPr>
          <p:cNvPr id="1224" name="Google Shape;1224;p78"/>
          <p:cNvSpPr txBox="1"/>
          <p:nvPr/>
        </p:nvSpPr>
        <p:spPr>
          <a:xfrm>
            <a:off x="9067801" y="1626882"/>
            <a:ext cx="27432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2000"/>
              <a:buFont typeface="Roboto"/>
              <a:buNone/>
            </a:pPr>
            <a:r>
              <a:rPr b="0" i="0" lang="en-US" sz="2000" u="none" cap="none" strike="noStrike">
                <a:solidFill>
                  <a:schemeClr val="lt2"/>
                </a:solidFill>
                <a:latin typeface="Roboto"/>
                <a:ea typeface="Roboto"/>
                <a:cs typeface="Roboto"/>
                <a:sym typeface="Roboto"/>
              </a:rPr>
              <a:t>SUPPORT</a:t>
            </a:r>
            <a:endParaRPr b="0" i="0" sz="1400" u="none" cap="none" strike="noStrike">
              <a:solidFill>
                <a:srgbClr val="000000"/>
              </a:solidFill>
              <a:latin typeface="Arial"/>
              <a:ea typeface="Arial"/>
              <a:cs typeface="Arial"/>
              <a:sym typeface="Arial"/>
            </a:endParaRPr>
          </a:p>
        </p:txBody>
      </p:sp>
      <p:sp>
        <p:nvSpPr>
          <p:cNvPr id="1225" name="Google Shape;1225;p78"/>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0"/>
              </a:spcBef>
              <a:spcAft>
                <a:spcPts val="0"/>
              </a:spcAft>
              <a:buClr>
                <a:srgbClr val="888888"/>
              </a:buClr>
              <a:buSzPts val="700"/>
              <a:buFont typeface="Courier New"/>
              <a:buNone/>
            </a:pPr>
            <a:r>
              <a:rPr lang="en-US"/>
              <a:t>© D2iQ. All rights reserved.</a:t>
            </a:r>
            <a:endParaRPr/>
          </a:p>
        </p:txBody>
      </p:sp>
      <p:pic>
        <p:nvPicPr>
          <p:cNvPr id="1226" name="Google Shape;1226;p78"/>
          <p:cNvPicPr preferRelativeResize="0"/>
          <p:nvPr/>
        </p:nvPicPr>
        <p:blipFill rotWithShape="1">
          <a:blip r:embed="rId3">
            <a:alphaModFix/>
          </a:blip>
          <a:srcRect b="0" l="0" r="0" t="0"/>
          <a:stretch/>
        </p:blipFill>
        <p:spPr>
          <a:xfrm>
            <a:off x="4259132" y="2354350"/>
            <a:ext cx="820666" cy="820666"/>
          </a:xfrm>
          <a:prstGeom prst="rect">
            <a:avLst/>
          </a:prstGeom>
          <a:noFill/>
          <a:ln>
            <a:noFill/>
          </a:ln>
        </p:spPr>
      </p:pic>
      <p:pic>
        <p:nvPicPr>
          <p:cNvPr id="1227" name="Google Shape;1227;p78"/>
          <p:cNvPicPr preferRelativeResize="0"/>
          <p:nvPr/>
        </p:nvPicPr>
        <p:blipFill rotWithShape="1">
          <a:blip r:embed="rId4">
            <a:alphaModFix/>
          </a:blip>
          <a:srcRect b="0" l="0" r="0" t="0"/>
          <a:stretch/>
        </p:blipFill>
        <p:spPr>
          <a:xfrm>
            <a:off x="7133466" y="2412919"/>
            <a:ext cx="820666" cy="746060"/>
          </a:xfrm>
          <a:prstGeom prst="rect">
            <a:avLst/>
          </a:prstGeom>
          <a:noFill/>
          <a:ln>
            <a:noFill/>
          </a:ln>
        </p:spPr>
      </p:pic>
      <p:pic>
        <p:nvPicPr>
          <p:cNvPr id="1228" name="Google Shape;1228;p78"/>
          <p:cNvPicPr preferRelativeResize="0"/>
          <p:nvPr/>
        </p:nvPicPr>
        <p:blipFill rotWithShape="1">
          <a:blip r:embed="rId5">
            <a:alphaModFix/>
          </a:blip>
          <a:srcRect b="0" l="0" r="0" t="0"/>
          <a:stretch/>
        </p:blipFill>
        <p:spPr>
          <a:xfrm>
            <a:off x="1369818" y="2333084"/>
            <a:ext cx="746060" cy="820666"/>
          </a:xfrm>
          <a:prstGeom prst="rect">
            <a:avLst/>
          </a:prstGeom>
          <a:noFill/>
          <a:ln>
            <a:noFill/>
          </a:ln>
        </p:spPr>
      </p:pic>
      <p:pic>
        <p:nvPicPr>
          <p:cNvPr id="1229" name="Google Shape;1229;p78"/>
          <p:cNvPicPr preferRelativeResize="0"/>
          <p:nvPr/>
        </p:nvPicPr>
        <p:blipFill rotWithShape="1">
          <a:blip r:embed="rId6">
            <a:alphaModFix/>
          </a:blip>
          <a:srcRect b="0" l="0" r="0" t="0"/>
          <a:stretch/>
        </p:blipFill>
        <p:spPr>
          <a:xfrm>
            <a:off x="10026192" y="2400485"/>
            <a:ext cx="820666" cy="770928"/>
          </a:xfrm>
          <a:prstGeom prst="rect">
            <a:avLst/>
          </a:prstGeom>
          <a:noFill/>
          <a:ln>
            <a:noFill/>
          </a:ln>
        </p:spPr>
      </p:pic>
    </p:spTree>
  </p:cSld>
  <p:clrMapOvr>
    <a:masterClrMapping/>
  </p:clrMapOvr>
  <p:transition>
    <p:fade/>
  </p:transition>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3" name="Shape 1233"/>
        <p:cNvGrpSpPr/>
        <p:nvPr/>
      </p:nvGrpSpPr>
      <p:grpSpPr>
        <a:xfrm>
          <a:off x="0" y="0"/>
          <a:ext cx="0" cy="0"/>
          <a:chOff x="0" y="0"/>
          <a:chExt cx="0" cy="0"/>
        </a:xfrm>
      </p:grpSpPr>
      <p:sp>
        <p:nvSpPr>
          <p:cNvPr id="1234" name="Google Shape;1234;p79"/>
          <p:cNvSpPr txBox="1"/>
          <p:nvPr/>
        </p:nvSpPr>
        <p:spPr>
          <a:xfrm>
            <a:off x="260600" y="1945000"/>
            <a:ext cx="10451100" cy="4034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0"/>
              </a:spcBef>
              <a:spcAft>
                <a:spcPts val="0"/>
              </a:spcAft>
              <a:buClr>
                <a:schemeClr val="dk1"/>
              </a:buClr>
              <a:buSzPts val="1500"/>
              <a:buFont typeface="Arial"/>
              <a:buNone/>
            </a:pPr>
            <a:r>
              <a:rPr b="0" i="0" lang="en-US" sz="2000" u="none" cap="none" strike="noStrike">
                <a:solidFill>
                  <a:schemeClr val="lt1"/>
                </a:solidFill>
                <a:latin typeface="Roboto"/>
                <a:ea typeface="Roboto"/>
                <a:cs typeface="Roboto"/>
                <a:sym typeface="Roboto"/>
              </a:rPr>
              <a:t>Enablement &amp; Expertise for teams on Kubernetes:</a:t>
            </a:r>
            <a:endParaRPr b="0" i="0" sz="2000" u="none" cap="none" strike="noStrike">
              <a:solidFill>
                <a:schemeClr val="lt1"/>
              </a:solidFill>
              <a:latin typeface="Roboto"/>
              <a:ea typeface="Roboto"/>
              <a:cs typeface="Roboto"/>
              <a:sym typeface="Roboto"/>
            </a:endParaRPr>
          </a:p>
          <a:p>
            <a:pPr indent="-431800" lvl="0" marL="609600" marR="0" rtl="0" algn="l">
              <a:lnSpc>
                <a:spcPct val="115000"/>
              </a:lnSpc>
              <a:spcBef>
                <a:spcPts val="0"/>
              </a:spcBef>
              <a:spcAft>
                <a:spcPts val="0"/>
              </a:spcAft>
              <a:buClr>
                <a:schemeClr val="lt1"/>
              </a:buClr>
              <a:buSzPts val="2000"/>
              <a:buFont typeface="Roboto"/>
              <a:buChar char="●"/>
            </a:pPr>
            <a:r>
              <a:rPr b="0" i="0" lang="en-US" sz="2000" u="none" cap="none" strike="noStrike">
                <a:solidFill>
                  <a:schemeClr val="lt1"/>
                </a:solidFill>
                <a:latin typeface="Roboto"/>
                <a:ea typeface="Roboto"/>
                <a:cs typeface="Roboto"/>
                <a:sym typeface="Roboto"/>
              </a:rPr>
              <a:t>Kubernetes Fundamentals &amp; Certified Kubernetes Admin Prep Course (CKA)</a:t>
            </a:r>
            <a:endParaRPr b="0" i="0" sz="2000" u="none" cap="none" strike="noStrike">
              <a:solidFill>
                <a:schemeClr val="lt1"/>
              </a:solidFill>
              <a:latin typeface="Roboto"/>
              <a:ea typeface="Roboto"/>
              <a:cs typeface="Roboto"/>
              <a:sym typeface="Roboto"/>
            </a:endParaRPr>
          </a:p>
          <a:p>
            <a:pPr indent="-431800" lvl="0" marL="609600" marR="0" rtl="0" algn="l">
              <a:lnSpc>
                <a:spcPct val="115000"/>
              </a:lnSpc>
              <a:spcBef>
                <a:spcPts val="0"/>
              </a:spcBef>
              <a:spcAft>
                <a:spcPts val="0"/>
              </a:spcAft>
              <a:buClr>
                <a:schemeClr val="lt1"/>
              </a:buClr>
              <a:buSzPts val="2000"/>
              <a:buFont typeface="Roboto"/>
              <a:buChar char="●"/>
            </a:pPr>
            <a:r>
              <a:rPr b="0" i="0" lang="en-US" sz="2000" u="none" cap="none" strike="noStrike">
                <a:solidFill>
                  <a:schemeClr val="lt1"/>
                </a:solidFill>
                <a:latin typeface="Roboto"/>
                <a:ea typeface="Roboto"/>
                <a:cs typeface="Roboto"/>
                <a:sym typeface="Roboto"/>
              </a:rPr>
              <a:t>Kubernetes Certified Developer Prep Course (CKAD)</a:t>
            </a:r>
            <a:endParaRPr b="0" i="0" sz="2000" u="none" cap="none" strike="noStrike">
              <a:solidFill>
                <a:schemeClr val="lt1"/>
              </a:solidFill>
              <a:latin typeface="Roboto"/>
              <a:ea typeface="Roboto"/>
              <a:cs typeface="Roboto"/>
              <a:sym typeface="Roboto"/>
            </a:endParaRPr>
          </a:p>
          <a:p>
            <a:pPr indent="-431800" lvl="0" marL="609600" marR="0" rtl="0" algn="l">
              <a:lnSpc>
                <a:spcPct val="115000"/>
              </a:lnSpc>
              <a:spcBef>
                <a:spcPts val="0"/>
              </a:spcBef>
              <a:spcAft>
                <a:spcPts val="0"/>
              </a:spcAft>
              <a:buClr>
                <a:schemeClr val="lt1"/>
              </a:buClr>
              <a:buSzPts val="2000"/>
              <a:buFont typeface="Roboto"/>
              <a:buChar char="●"/>
            </a:pPr>
            <a:r>
              <a:rPr b="0" i="0" lang="en-US" sz="2000" u="none" cap="none" strike="noStrike">
                <a:solidFill>
                  <a:schemeClr val="lt1"/>
                </a:solidFill>
                <a:latin typeface="Roboto"/>
                <a:ea typeface="Roboto"/>
                <a:cs typeface="Roboto"/>
                <a:sym typeface="Roboto"/>
              </a:rPr>
              <a:t>Custom Training &amp; Workshops for your specific needs</a:t>
            </a:r>
            <a:endParaRPr b="0" i="0" sz="2000" u="none" cap="none" strike="noStrike">
              <a:solidFill>
                <a:schemeClr val="lt1"/>
              </a:solidFill>
              <a:latin typeface="Roboto"/>
              <a:ea typeface="Roboto"/>
              <a:cs typeface="Roboto"/>
              <a:sym typeface="Roboto"/>
            </a:endParaRPr>
          </a:p>
          <a:p>
            <a:pPr indent="-431800" lvl="0" marL="609600" marR="0" rtl="0" algn="l">
              <a:lnSpc>
                <a:spcPct val="115000"/>
              </a:lnSpc>
              <a:spcBef>
                <a:spcPts val="0"/>
              </a:spcBef>
              <a:spcAft>
                <a:spcPts val="0"/>
              </a:spcAft>
              <a:buClr>
                <a:schemeClr val="lt1"/>
              </a:buClr>
              <a:buSzPts val="2000"/>
              <a:buFont typeface="Roboto"/>
              <a:buChar char="●"/>
            </a:pPr>
            <a:r>
              <a:rPr b="0" i="0" lang="en-US" sz="2000" u="none" cap="none" strike="noStrike">
                <a:solidFill>
                  <a:schemeClr val="lt1"/>
                </a:solidFill>
                <a:latin typeface="Roboto"/>
                <a:ea typeface="Roboto"/>
                <a:cs typeface="Roboto"/>
                <a:sym typeface="Roboto"/>
              </a:rPr>
              <a:t>Resident Consultant (onsite) for operational &amp; developer support</a:t>
            </a:r>
            <a:endParaRPr b="0" i="0" sz="20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lt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000"/>
              <a:buFont typeface="Arial"/>
              <a:buNone/>
            </a:pPr>
            <a:r>
              <a:rPr b="0" i="0" lang="en-US" sz="2000" u="none" cap="none" strike="noStrike">
                <a:solidFill>
                  <a:schemeClr val="lt1"/>
                </a:solidFill>
                <a:latin typeface="Roboto"/>
                <a:ea typeface="Roboto"/>
                <a:cs typeface="Roboto"/>
                <a:sym typeface="Roboto"/>
              </a:rPr>
              <a:t>Access to key D2iQ Kubernetes experts to:</a:t>
            </a:r>
            <a:endParaRPr b="0" i="0" sz="2000" u="none" cap="none" strike="noStrike">
              <a:solidFill>
                <a:schemeClr val="lt1"/>
              </a:solidFill>
              <a:latin typeface="Roboto"/>
              <a:ea typeface="Roboto"/>
              <a:cs typeface="Roboto"/>
              <a:sym typeface="Roboto"/>
            </a:endParaRPr>
          </a:p>
          <a:p>
            <a:pPr indent="-431800" lvl="0" marL="609600" marR="0" rtl="0" algn="l">
              <a:lnSpc>
                <a:spcPct val="115000"/>
              </a:lnSpc>
              <a:spcBef>
                <a:spcPts val="0"/>
              </a:spcBef>
              <a:spcAft>
                <a:spcPts val="0"/>
              </a:spcAft>
              <a:buClr>
                <a:schemeClr val="lt1"/>
              </a:buClr>
              <a:buSzPts val="2000"/>
              <a:buFont typeface="Roboto"/>
              <a:buChar char="●"/>
            </a:pPr>
            <a:r>
              <a:rPr b="0" i="0" lang="en-US" sz="2000" u="none" cap="none" strike="noStrike">
                <a:solidFill>
                  <a:schemeClr val="lt1"/>
                </a:solidFill>
                <a:latin typeface="Roboto"/>
                <a:ea typeface="Roboto"/>
                <a:cs typeface="Roboto"/>
                <a:sym typeface="Roboto"/>
              </a:rPr>
              <a:t>Review configuration, installation and architectural options</a:t>
            </a:r>
            <a:endParaRPr b="0" i="0" sz="2000" u="none" cap="none" strike="noStrike">
              <a:solidFill>
                <a:schemeClr val="lt1"/>
              </a:solidFill>
              <a:latin typeface="Roboto"/>
              <a:ea typeface="Roboto"/>
              <a:cs typeface="Roboto"/>
              <a:sym typeface="Roboto"/>
            </a:endParaRPr>
          </a:p>
          <a:p>
            <a:pPr indent="-431800" lvl="0" marL="609600" marR="0" rtl="0" algn="l">
              <a:lnSpc>
                <a:spcPct val="115000"/>
              </a:lnSpc>
              <a:spcBef>
                <a:spcPts val="0"/>
              </a:spcBef>
              <a:spcAft>
                <a:spcPts val="0"/>
              </a:spcAft>
              <a:buClr>
                <a:schemeClr val="lt1"/>
              </a:buClr>
              <a:buSzPts val="2000"/>
              <a:buFont typeface="Roboto"/>
              <a:buChar char="●"/>
            </a:pPr>
            <a:r>
              <a:rPr b="0" i="0" lang="en-US" sz="2000" u="none" cap="none" strike="noStrike">
                <a:solidFill>
                  <a:schemeClr val="lt1"/>
                </a:solidFill>
                <a:latin typeface="Roboto"/>
                <a:ea typeface="Roboto"/>
                <a:cs typeface="Roboto"/>
                <a:sym typeface="Roboto"/>
              </a:rPr>
              <a:t>Review and shares strategies for scalability and performance testing</a:t>
            </a:r>
            <a:endParaRPr b="0" i="0" sz="2000" u="none" cap="none" strike="noStrike">
              <a:solidFill>
                <a:schemeClr val="lt1"/>
              </a:solidFill>
              <a:latin typeface="Roboto"/>
              <a:ea typeface="Roboto"/>
              <a:cs typeface="Roboto"/>
              <a:sym typeface="Roboto"/>
            </a:endParaRPr>
          </a:p>
          <a:p>
            <a:pPr indent="-431800" lvl="0" marL="609600" marR="0" rtl="0" algn="l">
              <a:lnSpc>
                <a:spcPct val="115000"/>
              </a:lnSpc>
              <a:spcBef>
                <a:spcPts val="0"/>
              </a:spcBef>
              <a:spcAft>
                <a:spcPts val="0"/>
              </a:spcAft>
              <a:buClr>
                <a:schemeClr val="lt1"/>
              </a:buClr>
              <a:buSzPts val="2000"/>
              <a:buFont typeface="Roboto"/>
              <a:buChar char="●"/>
            </a:pPr>
            <a:r>
              <a:rPr b="0" i="0" lang="en-US" sz="2000" u="none" cap="none" strike="noStrike">
                <a:solidFill>
                  <a:schemeClr val="lt1"/>
                </a:solidFill>
                <a:latin typeface="Roboto"/>
                <a:ea typeface="Roboto"/>
                <a:cs typeface="Roboto"/>
                <a:sym typeface="Roboto"/>
              </a:rPr>
              <a:t>Improve operational practices</a:t>
            </a:r>
            <a:endParaRPr b="0" i="0" sz="20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pic>
        <p:nvPicPr>
          <p:cNvPr id="1235" name="Google Shape;1235;p79"/>
          <p:cNvPicPr preferRelativeResize="0"/>
          <p:nvPr/>
        </p:nvPicPr>
        <p:blipFill rotWithShape="1">
          <a:blip r:embed="rId3">
            <a:alphaModFix/>
          </a:blip>
          <a:srcRect b="0" l="0" r="0" t="0"/>
          <a:stretch/>
        </p:blipFill>
        <p:spPr>
          <a:xfrm>
            <a:off x="9674298" y="2315301"/>
            <a:ext cx="2377134" cy="3055802"/>
          </a:xfrm>
          <a:prstGeom prst="rect">
            <a:avLst/>
          </a:prstGeom>
          <a:noFill/>
          <a:ln>
            <a:noFill/>
          </a:ln>
        </p:spPr>
      </p:pic>
      <p:pic>
        <p:nvPicPr>
          <p:cNvPr id="1236" name="Google Shape;1236;p79"/>
          <p:cNvPicPr preferRelativeResize="0"/>
          <p:nvPr/>
        </p:nvPicPr>
        <p:blipFill rotWithShape="1">
          <a:blip r:embed="rId4">
            <a:alphaModFix/>
          </a:blip>
          <a:srcRect b="0" l="0" r="0" t="0"/>
          <a:stretch/>
        </p:blipFill>
        <p:spPr>
          <a:xfrm>
            <a:off x="9235802" y="3418667"/>
            <a:ext cx="2377131" cy="3063198"/>
          </a:xfrm>
          <a:prstGeom prst="rect">
            <a:avLst/>
          </a:prstGeom>
          <a:noFill/>
          <a:ln>
            <a:noFill/>
          </a:ln>
        </p:spPr>
      </p:pic>
      <p:pic>
        <p:nvPicPr>
          <p:cNvPr id="1237" name="Google Shape;1237;p79"/>
          <p:cNvPicPr preferRelativeResize="0"/>
          <p:nvPr/>
        </p:nvPicPr>
        <p:blipFill rotWithShape="1">
          <a:blip r:embed="rId5">
            <a:alphaModFix/>
          </a:blip>
          <a:srcRect b="0" l="0" r="10" t="0"/>
          <a:stretch/>
        </p:blipFill>
        <p:spPr>
          <a:xfrm>
            <a:off x="6727450" y="560700"/>
            <a:ext cx="1261656" cy="1261719"/>
          </a:xfrm>
          <a:prstGeom prst="rect">
            <a:avLst/>
          </a:prstGeom>
          <a:noFill/>
          <a:ln>
            <a:noFill/>
          </a:ln>
        </p:spPr>
      </p:pic>
      <p:pic>
        <p:nvPicPr>
          <p:cNvPr id="1238" name="Google Shape;1238;p79"/>
          <p:cNvPicPr preferRelativeResize="0"/>
          <p:nvPr/>
        </p:nvPicPr>
        <p:blipFill rotWithShape="1">
          <a:blip r:embed="rId6">
            <a:alphaModFix/>
          </a:blip>
          <a:srcRect b="0" l="0" r="0" t="0"/>
          <a:stretch/>
        </p:blipFill>
        <p:spPr>
          <a:xfrm>
            <a:off x="8393352" y="560700"/>
            <a:ext cx="1261652" cy="1261652"/>
          </a:xfrm>
          <a:prstGeom prst="rect">
            <a:avLst/>
          </a:prstGeom>
          <a:noFill/>
          <a:ln>
            <a:noFill/>
          </a:ln>
        </p:spPr>
      </p:pic>
      <p:pic>
        <p:nvPicPr>
          <p:cNvPr id="1239" name="Google Shape;1239;p79"/>
          <p:cNvPicPr preferRelativeResize="0"/>
          <p:nvPr/>
        </p:nvPicPr>
        <p:blipFill rotWithShape="1">
          <a:blip r:embed="rId7">
            <a:alphaModFix/>
          </a:blip>
          <a:srcRect b="0" l="0" r="0" t="0"/>
          <a:stretch/>
        </p:blipFill>
        <p:spPr>
          <a:xfrm>
            <a:off x="10059250" y="560700"/>
            <a:ext cx="938400" cy="1268108"/>
          </a:xfrm>
          <a:prstGeom prst="rect">
            <a:avLst/>
          </a:prstGeom>
          <a:noFill/>
          <a:ln>
            <a:noFill/>
          </a:ln>
        </p:spPr>
      </p:pic>
      <p:sp>
        <p:nvSpPr>
          <p:cNvPr id="1240" name="Google Shape;1240;p79"/>
          <p:cNvSpPr txBox="1"/>
          <p:nvPr>
            <p:ph idx="4294967295"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Clr>
                <a:schemeClr val="lt1"/>
              </a:buClr>
              <a:buSzPts val="1100"/>
              <a:buFont typeface="Arial"/>
              <a:buNone/>
            </a:pPr>
            <a:r>
              <a:rPr lang="en-US" sz="3100">
                <a:solidFill>
                  <a:srgbClr val="7D58FF"/>
                </a:solidFill>
              </a:rPr>
              <a:t>Operationalizing Kubernetes </a:t>
            </a:r>
            <a:endParaRPr sz="1900">
              <a:solidFill>
                <a:srgbClr val="7D58FF"/>
              </a:solidFill>
            </a:endParaRPr>
          </a:p>
          <a:p>
            <a:pPr indent="0" lvl="0" marL="0" rtl="0" algn="l">
              <a:lnSpc>
                <a:spcPct val="100000"/>
              </a:lnSpc>
              <a:spcBef>
                <a:spcPts val="0"/>
              </a:spcBef>
              <a:spcAft>
                <a:spcPts val="0"/>
              </a:spcAft>
              <a:buSzPts val="26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8"/>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Project Stats</a:t>
            </a:r>
            <a:endParaRPr/>
          </a:p>
        </p:txBody>
      </p:sp>
      <p:sp>
        <p:nvSpPr>
          <p:cNvPr id="213" name="Google Shape;213;p8"/>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508000" lvl="0" marL="622300" rtl="0" algn="l">
              <a:lnSpc>
                <a:spcPct val="100000"/>
              </a:lnSpc>
              <a:spcBef>
                <a:spcPts val="0"/>
              </a:spcBef>
              <a:spcAft>
                <a:spcPts val="0"/>
              </a:spcAft>
              <a:buClr>
                <a:schemeClr val="lt1"/>
              </a:buClr>
              <a:buSzPts val="2400"/>
              <a:buFont typeface="Roboto"/>
              <a:buChar char="●"/>
            </a:pPr>
            <a:r>
              <a:rPr lang="en-US" sz="2400">
                <a:solidFill>
                  <a:schemeClr val="lt1"/>
                </a:solidFill>
              </a:rPr>
              <a:t>Over 55,000 stars on Github</a:t>
            </a:r>
            <a:endParaRPr sz="2400">
              <a:solidFill>
                <a:schemeClr val="lt1"/>
              </a:solidFill>
            </a:endParaRPr>
          </a:p>
          <a:p>
            <a:pPr indent="-508000" lvl="0" marL="622300" rtl="0" algn="l">
              <a:lnSpc>
                <a:spcPct val="100000"/>
              </a:lnSpc>
              <a:spcBef>
                <a:spcPts val="1300"/>
              </a:spcBef>
              <a:spcAft>
                <a:spcPts val="0"/>
              </a:spcAft>
              <a:buClr>
                <a:schemeClr val="lt1"/>
              </a:buClr>
              <a:buSzPts val="2400"/>
              <a:buFont typeface="Roboto"/>
              <a:buChar char="●"/>
            </a:pPr>
            <a:r>
              <a:rPr lang="en-US" sz="2400">
                <a:solidFill>
                  <a:schemeClr val="lt1"/>
                </a:solidFill>
              </a:rPr>
              <a:t>2,200+ Contributors to K8s Core</a:t>
            </a:r>
            <a:endParaRPr sz="2400">
              <a:solidFill>
                <a:schemeClr val="lt1"/>
              </a:solidFill>
            </a:endParaRPr>
          </a:p>
          <a:p>
            <a:pPr indent="-508000" lvl="0" marL="622300" marR="12700" rtl="0" algn="l">
              <a:lnSpc>
                <a:spcPct val="100000"/>
              </a:lnSpc>
              <a:spcBef>
                <a:spcPts val="1300"/>
              </a:spcBef>
              <a:spcAft>
                <a:spcPts val="0"/>
              </a:spcAft>
              <a:buClr>
                <a:schemeClr val="lt1"/>
              </a:buClr>
              <a:buSzPts val="2400"/>
              <a:buFont typeface="Roboto"/>
              <a:buChar char="●"/>
            </a:pPr>
            <a:r>
              <a:rPr lang="en-US" sz="2400">
                <a:solidFill>
                  <a:schemeClr val="lt1"/>
                </a:solidFill>
              </a:rPr>
              <a:t>Most discussed Repository by a large margin</a:t>
            </a:r>
            <a:endParaRPr sz="2400">
              <a:solidFill>
                <a:schemeClr val="lt1"/>
              </a:solidFill>
            </a:endParaRPr>
          </a:p>
          <a:p>
            <a:pPr indent="-508000" lvl="0" marL="622300" rtl="0" algn="l">
              <a:lnSpc>
                <a:spcPct val="100000"/>
              </a:lnSpc>
              <a:spcBef>
                <a:spcPts val="1300"/>
              </a:spcBef>
              <a:spcAft>
                <a:spcPts val="0"/>
              </a:spcAft>
              <a:buClr>
                <a:schemeClr val="lt1"/>
              </a:buClr>
              <a:buSzPts val="2400"/>
              <a:buFont typeface="Roboto"/>
              <a:buChar char="●"/>
            </a:pPr>
            <a:r>
              <a:rPr lang="en-US" sz="2400">
                <a:solidFill>
                  <a:schemeClr val="lt1"/>
                </a:solidFill>
              </a:rPr>
              <a:t>70,000+ members of Slack channel</a:t>
            </a:r>
            <a:endParaRPr sz="2400"/>
          </a:p>
        </p:txBody>
      </p:sp>
      <p:sp>
        <p:nvSpPr>
          <p:cNvPr id="214" name="Google Shape;214;p8"/>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solidFill>
                  <a:srgbClr val="000000"/>
                </a:solidFill>
              </a:rPr>
              <a:t>‹#›</a:t>
            </a:fld>
            <a:endParaRPr sz="1400">
              <a:solidFill>
                <a:srgbClr val="000000"/>
              </a:solidFill>
              <a:latin typeface="Arial"/>
              <a:ea typeface="Arial"/>
              <a:cs typeface="Arial"/>
              <a:sym typeface="Arial"/>
            </a:endParaRPr>
          </a:p>
        </p:txBody>
      </p:sp>
      <p:sp>
        <p:nvSpPr>
          <p:cNvPr id="215" name="Google Shape;215;p8"/>
          <p:cNvSpPr/>
          <p:nvPr/>
        </p:nvSpPr>
        <p:spPr>
          <a:xfrm>
            <a:off x="9316261" y="1600200"/>
            <a:ext cx="2266200" cy="1883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216" name="Google Shape;216;p8"/>
          <p:cNvSpPr txBox="1"/>
          <p:nvPr/>
        </p:nvSpPr>
        <p:spPr>
          <a:xfrm>
            <a:off x="10323075" y="6381625"/>
            <a:ext cx="8281500" cy="96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Roboto"/>
                <a:ea typeface="Roboto"/>
                <a:cs typeface="Roboto"/>
                <a:sym typeface="Roboto"/>
              </a:rPr>
              <a:t>September 2019</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80"/>
          <p:cNvSpPr txBox="1"/>
          <p:nvPr>
            <p:ph idx="11" type="ftr"/>
          </p:nvPr>
        </p:nvSpPr>
        <p:spPr>
          <a:xfrm>
            <a:off x="381000" y="6420898"/>
            <a:ext cx="1668900" cy="236100"/>
          </a:xfrm>
          <a:prstGeom prst="rect">
            <a:avLst/>
          </a:prstGeom>
          <a:noFill/>
          <a:ln>
            <a:noFill/>
          </a:ln>
        </p:spPr>
        <p:txBody>
          <a:bodyPr anchorCtr="0" anchor="ctr" bIns="45700" lIns="0" spcFirstLastPara="1" rIns="0" wrap="square" tIns="45700">
            <a:noAutofit/>
          </a:bodyPr>
          <a:lstStyle/>
          <a:p>
            <a:pPr indent="0" lvl="0" marL="0" rtl="0" algn="l">
              <a:lnSpc>
                <a:spcPct val="100000"/>
              </a:lnSpc>
              <a:spcBef>
                <a:spcPts val="1600"/>
              </a:spcBef>
              <a:spcAft>
                <a:spcPts val="0"/>
              </a:spcAft>
              <a:buClr>
                <a:srgbClr val="000000"/>
              </a:buClr>
              <a:buSzPts val="1800"/>
              <a:buFont typeface="Helvetica Neue Light"/>
              <a:buNone/>
            </a:pPr>
            <a:fld id="{00000000-1234-1234-1234-123412341234}" type="slidenum">
              <a:rPr lang="en-US"/>
              <a:t>‹#›</a:t>
            </a:fld>
            <a:endParaRPr sz="1400">
              <a:latin typeface="Arial"/>
              <a:ea typeface="Arial"/>
              <a:cs typeface="Arial"/>
              <a:sym typeface="Arial"/>
            </a:endParaRPr>
          </a:p>
        </p:txBody>
      </p:sp>
      <p:sp>
        <p:nvSpPr>
          <p:cNvPr id="1246" name="Google Shape;1246;p80"/>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355600" lvl="0" marL="457200" rtl="0" algn="l">
              <a:lnSpc>
                <a:spcPct val="100000"/>
              </a:lnSpc>
              <a:spcBef>
                <a:spcPts val="0"/>
              </a:spcBef>
              <a:spcAft>
                <a:spcPts val="0"/>
              </a:spcAft>
              <a:buSzPts val="2000"/>
              <a:buChar char="●"/>
            </a:pPr>
            <a:r>
              <a:rPr lang="en-US"/>
              <a:t>Download Konvoy for a free 90-day Trial</a:t>
            </a:r>
            <a:endParaRPr/>
          </a:p>
          <a:p>
            <a:pPr indent="-355600" lvl="0" marL="457200" rtl="0" algn="l">
              <a:lnSpc>
                <a:spcPct val="100000"/>
              </a:lnSpc>
              <a:spcBef>
                <a:spcPts val="0"/>
              </a:spcBef>
              <a:spcAft>
                <a:spcPts val="0"/>
              </a:spcAft>
              <a:buSzPts val="2000"/>
              <a:buChar char="●"/>
            </a:pPr>
            <a:r>
              <a:rPr lang="en-US"/>
              <a:t>Engage with D2iQ Field Engineer to deploy</a:t>
            </a:r>
            <a:endParaRPr/>
          </a:p>
          <a:p>
            <a:pPr indent="0" lvl="0" marL="0" rtl="0" algn="l">
              <a:lnSpc>
                <a:spcPct val="100000"/>
              </a:lnSpc>
              <a:spcBef>
                <a:spcPts val="600"/>
              </a:spcBef>
              <a:spcAft>
                <a:spcPts val="600"/>
              </a:spcAft>
              <a:buSzPts val="2000"/>
              <a:buNone/>
            </a:pPr>
            <a:r>
              <a:t/>
            </a:r>
            <a:endParaRPr/>
          </a:p>
        </p:txBody>
      </p:sp>
      <p:sp>
        <p:nvSpPr>
          <p:cNvPr id="1247" name="Google Shape;1247;p80"/>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Konvoy Trial</a:t>
            </a:r>
            <a:endParaRPr/>
          </a:p>
        </p:txBody>
      </p:sp>
      <p:pic>
        <p:nvPicPr>
          <p:cNvPr id="1248" name="Google Shape;1248;p80"/>
          <p:cNvPicPr preferRelativeResize="0"/>
          <p:nvPr/>
        </p:nvPicPr>
        <p:blipFill rotWithShape="1">
          <a:blip r:embed="rId3">
            <a:alphaModFix/>
          </a:blip>
          <a:srcRect b="0" l="0" r="0" t="0"/>
          <a:stretch/>
        </p:blipFill>
        <p:spPr>
          <a:xfrm>
            <a:off x="6618200" y="1417025"/>
            <a:ext cx="5131000" cy="3688650"/>
          </a:xfrm>
          <a:prstGeom prst="rect">
            <a:avLst/>
          </a:prstGeom>
          <a:noFill/>
          <a:ln>
            <a:noFill/>
          </a:ln>
        </p:spPr>
      </p:pic>
      <p:sp>
        <p:nvSpPr>
          <p:cNvPr id="1249" name="Google Shape;1249;p80"/>
          <p:cNvSpPr txBox="1"/>
          <p:nvPr/>
        </p:nvSpPr>
        <p:spPr>
          <a:xfrm>
            <a:off x="6618200" y="5259500"/>
            <a:ext cx="5130900" cy="127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sng" cap="none" strike="noStrike">
                <a:solidFill>
                  <a:schemeClr val="accent1"/>
                </a:solidFill>
                <a:latin typeface="Roboto"/>
                <a:ea typeface="Roboto"/>
                <a:cs typeface="Roboto"/>
                <a:sym typeface="Roboto"/>
                <a:hlinkClick r:id="rId4"/>
              </a:rPr>
              <a:t>https://d2iq.com/solutions/ksphere/konvo</a:t>
            </a:r>
            <a:r>
              <a:rPr b="0" i="0" lang="en-US" sz="1800" u="sng" cap="none" strike="noStrike">
                <a:solidFill>
                  <a:schemeClr val="hlink"/>
                </a:solidFill>
                <a:latin typeface="Roboto"/>
                <a:ea typeface="Roboto"/>
                <a:cs typeface="Roboto"/>
                <a:sym typeface="Roboto"/>
                <a:hlinkClick r:id="rId5"/>
              </a:rPr>
              <a:t>y</a:t>
            </a:r>
            <a:endParaRPr b="0" i="0" sz="1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Roboto"/>
                <a:ea typeface="Roboto"/>
                <a:cs typeface="Roboto"/>
                <a:sym typeface="Roboto"/>
                <a:hlinkClick r:id="rId6"/>
              </a:rPr>
              <a:t>https://docs.d2iq.com/ksphere/konvoy/latest/introduction/</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81"/>
          <p:cNvSpPr txBox="1"/>
          <p:nvPr>
            <p:ph idx="1" type="body"/>
          </p:nvPr>
        </p:nvSpPr>
        <p:spPr>
          <a:xfrm>
            <a:off x="392828" y="1752600"/>
            <a:ext cx="5303400" cy="4572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600"/>
              </a:spcAft>
              <a:buSzPts val="2000"/>
              <a:buNone/>
            </a:pPr>
            <a:r>
              <a:rPr lang="en-US"/>
              <a:t>D2iQ Kubernetes Workshop Onsite</a:t>
            </a:r>
            <a:endParaRPr/>
          </a:p>
        </p:txBody>
      </p:sp>
      <p:sp>
        <p:nvSpPr>
          <p:cNvPr id="1255" name="Google Shape;1255;p81"/>
          <p:cNvSpPr txBox="1"/>
          <p:nvPr>
            <p:ph type="title"/>
          </p:nvPr>
        </p:nvSpPr>
        <p:spPr>
          <a:xfrm>
            <a:off x="392828" y="479396"/>
            <a:ext cx="5303400" cy="108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600"/>
              <a:buNone/>
            </a:pPr>
            <a:r>
              <a:rPr lang="en-US"/>
              <a:t>Onsite Workshop</a:t>
            </a:r>
            <a:endParaRPr/>
          </a:p>
        </p:txBody>
      </p:sp>
      <p:pic>
        <p:nvPicPr>
          <p:cNvPr id="1256" name="Google Shape;1256;p81"/>
          <p:cNvPicPr preferRelativeResize="0"/>
          <p:nvPr/>
        </p:nvPicPr>
        <p:blipFill rotWithShape="1">
          <a:blip r:embed="rId3">
            <a:alphaModFix/>
          </a:blip>
          <a:srcRect b="0" l="0" r="0" t="0"/>
          <a:stretch/>
        </p:blipFill>
        <p:spPr>
          <a:xfrm>
            <a:off x="8491278" y="2767013"/>
            <a:ext cx="1266825" cy="1323975"/>
          </a:xfrm>
          <a:prstGeom prst="rect">
            <a:avLst/>
          </a:prstGeom>
          <a:noFill/>
          <a:ln cap="flat" cmpd="sng" w="9525">
            <a:solidFill>
              <a:schemeClr val="dk2"/>
            </a:solidFill>
            <a:prstDash val="dot"/>
            <a:round/>
            <a:headEnd len="sm" w="sm" type="none"/>
            <a:tailEnd len="sm" w="sm" type="none"/>
          </a:ln>
        </p:spPr>
      </p:pic>
      <p:pic>
        <p:nvPicPr>
          <p:cNvPr id="1257" name="Google Shape;1257;p81"/>
          <p:cNvPicPr preferRelativeResize="0"/>
          <p:nvPr/>
        </p:nvPicPr>
        <p:blipFill rotWithShape="1">
          <a:blip r:embed="rId4">
            <a:alphaModFix/>
          </a:blip>
          <a:srcRect b="0" l="0" r="0" t="0"/>
          <a:stretch/>
        </p:blipFill>
        <p:spPr>
          <a:xfrm>
            <a:off x="8491275" y="1214225"/>
            <a:ext cx="1266825" cy="1323975"/>
          </a:xfrm>
          <a:prstGeom prst="rect">
            <a:avLst/>
          </a:prstGeom>
          <a:noFill/>
          <a:ln cap="flat" cmpd="sng" w="9525">
            <a:solidFill>
              <a:schemeClr val="dk2"/>
            </a:solidFill>
            <a:prstDash val="dot"/>
            <a:round/>
            <a:headEnd len="sm" w="sm" type="none"/>
            <a:tailEnd len="sm" w="sm" type="none"/>
          </a:ln>
        </p:spPr>
      </p:pic>
      <p:pic>
        <p:nvPicPr>
          <p:cNvPr id="1258" name="Google Shape;1258;p81"/>
          <p:cNvPicPr preferRelativeResize="0"/>
          <p:nvPr/>
        </p:nvPicPr>
        <p:blipFill rotWithShape="1">
          <a:blip r:embed="rId5">
            <a:alphaModFix/>
          </a:blip>
          <a:srcRect b="0" l="0" r="0" t="0"/>
          <a:stretch/>
        </p:blipFill>
        <p:spPr>
          <a:xfrm>
            <a:off x="8491275" y="4319825"/>
            <a:ext cx="1266825" cy="1352550"/>
          </a:xfrm>
          <a:prstGeom prst="rect">
            <a:avLst/>
          </a:prstGeom>
          <a:noFill/>
          <a:ln cap="flat" cmpd="sng" w="9525">
            <a:solidFill>
              <a:schemeClr val="dk2"/>
            </a:solidFill>
            <a:prstDash val="dot"/>
            <a:round/>
            <a:headEnd len="sm" w="sm" type="none"/>
            <a:tailEnd len="sm" w="sm"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82"/>
          <p:cNvSpPr txBox="1"/>
          <p:nvPr>
            <p:ph type="title"/>
          </p:nvPr>
        </p:nvSpPr>
        <p:spPr>
          <a:xfrm>
            <a:off x="392827" y="3280522"/>
            <a:ext cx="7312500" cy="1036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US"/>
              <a:t>Thanks for Coming</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3"/>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Training Location and Docs</a:t>
            </a:r>
            <a:endParaRPr/>
          </a:p>
        </p:txBody>
      </p:sp>
      <p:sp>
        <p:nvSpPr>
          <p:cNvPr id="1269" name="Google Shape;1269;p83"/>
          <p:cNvSpPr txBox="1"/>
          <p:nvPr>
            <p:ph idx="1" type="body"/>
          </p:nvPr>
        </p:nvSpPr>
        <p:spPr>
          <a:xfrm>
            <a:off x="609600" y="1905000"/>
            <a:ext cx="10972800" cy="43437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1200"/>
              </a:spcBef>
              <a:spcAft>
                <a:spcPts val="0"/>
              </a:spcAft>
              <a:buSzPts val="1600"/>
              <a:buNone/>
            </a:pPr>
            <a:r>
              <a:rPr lang="en-US"/>
              <a:t>Lab Location:</a:t>
            </a:r>
            <a:endParaRPr/>
          </a:p>
          <a:p>
            <a:pPr indent="0" lvl="0" marL="0" rtl="0" algn="l">
              <a:lnSpc>
                <a:spcPct val="110000"/>
              </a:lnSpc>
              <a:spcBef>
                <a:spcPts val="1200"/>
              </a:spcBef>
              <a:spcAft>
                <a:spcPts val="0"/>
              </a:spcAft>
              <a:buSzPts val="1600"/>
              <a:buNone/>
            </a:pPr>
            <a:r>
              <a:rPr lang="en-US" u="sng">
                <a:solidFill>
                  <a:schemeClr val="hlink"/>
                </a:solidFill>
                <a:hlinkClick r:id="rId3"/>
              </a:rPr>
              <a:t>https://github.com/mesosphere/konvoy-training</a:t>
            </a:r>
            <a:endParaRPr/>
          </a:p>
          <a:p>
            <a:pPr indent="0" lvl="0" marL="0" rtl="0" algn="l">
              <a:lnSpc>
                <a:spcPct val="110000"/>
              </a:lnSpc>
              <a:spcBef>
                <a:spcPts val="1200"/>
              </a:spcBef>
              <a:spcAft>
                <a:spcPts val="0"/>
              </a:spcAft>
              <a:buSzPts val="1600"/>
              <a:buNone/>
            </a:pPr>
            <a:r>
              <a:rPr lang="en-US"/>
              <a:t>Student Info:</a:t>
            </a:r>
            <a:endParaRPr/>
          </a:p>
          <a:p>
            <a:pPr indent="0" lvl="0" marL="0" rtl="0" algn="l">
              <a:lnSpc>
                <a:spcPct val="110000"/>
              </a:lnSpc>
              <a:spcBef>
                <a:spcPts val="1200"/>
              </a:spcBef>
              <a:spcAft>
                <a:spcPts val="0"/>
              </a:spcAft>
              <a:buSzPts val="1600"/>
              <a:buNone/>
            </a:pPr>
            <a:r>
              <a:rPr lang="en-US" u="sng">
                <a:solidFill>
                  <a:schemeClr val="hlink"/>
                </a:solidFill>
                <a:hlinkClick r:id="rId4"/>
              </a:rPr>
              <a:t>https://docs.google.com/location</a:t>
            </a:r>
            <a:endParaRPr/>
          </a:p>
          <a:p>
            <a:pPr indent="0" lvl="0" marL="0" rtl="0" algn="l">
              <a:lnSpc>
                <a:spcPct val="110000"/>
              </a:lnSpc>
              <a:spcBef>
                <a:spcPts val="1200"/>
              </a:spcBef>
              <a:spcAft>
                <a:spcPts val="0"/>
              </a:spcAft>
              <a:buSzPts val="1600"/>
              <a:buNone/>
            </a:pPr>
            <a:r>
              <a:t/>
            </a:r>
            <a:endParaRPr/>
          </a:p>
          <a:p>
            <a:pPr indent="0" lvl="0" marL="0" rtl="0" algn="l">
              <a:lnSpc>
                <a:spcPct val="110000"/>
              </a:lnSpc>
              <a:spcBef>
                <a:spcPts val="1200"/>
              </a:spcBef>
              <a:spcAft>
                <a:spcPts val="0"/>
              </a:spcAft>
              <a:buSzPts val="1600"/>
              <a:buNone/>
            </a:pPr>
            <a:r>
              <a:t/>
            </a:r>
            <a:endParaRPr/>
          </a:p>
        </p:txBody>
      </p:sp>
      <p:sp>
        <p:nvSpPr>
          <p:cNvPr id="1270" name="Google Shape;1270;p83"/>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Clr>
                <a:srgbClr val="000000"/>
              </a:buClr>
              <a:buSzPts val="1200"/>
              <a:buFont typeface="Helvetica Neue Light"/>
              <a:buNone/>
            </a:pPr>
            <a:fld id="{00000000-1234-1234-1234-123412341234}" type="slidenum">
              <a:rPr lang="en-US"/>
              <a:t>‹#›</a:t>
            </a:fld>
            <a:endParaRPr sz="14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9"/>
          <p:cNvSpPr txBox="1"/>
          <p:nvPr>
            <p:ph type="title"/>
          </p:nvPr>
        </p:nvSpPr>
        <p:spPr>
          <a:xfrm>
            <a:off x="609600" y="609600"/>
            <a:ext cx="6273600" cy="889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600"/>
              </a:spcBef>
              <a:spcAft>
                <a:spcPts val="0"/>
              </a:spcAft>
              <a:buSzPts val="3100"/>
              <a:buNone/>
            </a:pPr>
            <a:r>
              <a:rPr lang="en-US"/>
              <a:t>Who Manages Kubernetes</a:t>
            </a:r>
            <a:endParaRPr/>
          </a:p>
        </p:txBody>
      </p:sp>
      <p:sp>
        <p:nvSpPr>
          <p:cNvPr id="222" name="Google Shape;222;p9"/>
          <p:cNvSpPr txBox="1"/>
          <p:nvPr>
            <p:ph idx="12" type="sldNum"/>
          </p:nvPr>
        </p:nvSpPr>
        <p:spPr>
          <a:xfrm>
            <a:off x="5976340" y="6540500"/>
            <a:ext cx="232800" cy="228900"/>
          </a:xfrm>
          <a:prstGeom prst="rect">
            <a:avLst/>
          </a:prstGeom>
          <a:noFill/>
          <a:ln>
            <a:noFill/>
          </a:ln>
        </p:spPr>
        <p:txBody>
          <a:bodyPr anchorCtr="0" anchor="t" bIns="25400" lIns="25400" spcFirstLastPara="1" rIns="25400" wrap="square" tIns="25400">
            <a:noAutofit/>
          </a:bodyPr>
          <a:lstStyle/>
          <a:p>
            <a:pPr indent="0" lvl="0" marL="0" rtl="0" algn="ctr">
              <a:lnSpc>
                <a:spcPct val="100000"/>
              </a:lnSpc>
              <a:spcBef>
                <a:spcPts val="0"/>
              </a:spcBef>
              <a:spcAft>
                <a:spcPts val="0"/>
              </a:spcAft>
              <a:buSzPts val="1200"/>
              <a:buNone/>
            </a:pPr>
            <a:fld id="{00000000-1234-1234-1234-123412341234}" type="slidenum">
              <a:rPr lang="en-US">
                <a:solidFill>
                  <a:srgbClr val="000000"/>
                </a:solidFill>
              </a:rPr>
              <a:t>‹#›</a:t>
            </a:fld>
            <a:endParaRPr sz="1400">
              <a:solidFill>
                <a:srgbClr val="000000"/>
              </a:solidFill>
              <a:latin typeface="Arial"/>
              <a:ea typeface="Arial"/>
              <a:cs typeface="Arial"/>
              <a:sym typeface="Arial"/>
            </a:endParaRPr>
          </a:p>
        </p:txBody>
      </p:sp>
      <p:pic>
        <p:nvPicPr>
          <p:cNvPr id="223" name="Google Shape;223;p9"/>
          <p:cNvPicPr preferRelativeResize="0"/>
          <p:nvPr/>
        </p:nvPicPr>
        <p:blipFill rotWithShape="1">
          <a:blip r:embed="rId3">
            <a:alphaModFix/>
          </a:blip>
          <a:srcRect b="0" l="0" r="0" t="0"/>
          <a:stretch/>
        </p:blipFill>
        <p:spPr>
          <a:xfrm>
            <a:off x="2234325" y="2072100"/>
            <a:ext cx="7657049" cy="1225125"/>
          </a:xfrm>
          <a:prstGeom prst="rect">
            <a:avLst/>
          </a:prstGeom>
          <a:noFill/>
          <a:ln>
            <a:noFill/>
          </a:ln>
        </p:spPr>
      </p:pic>
      <p:sp>
        <p:nvSpPr>
          <p:cNvPr id="224" name="Google Shape;224;p9"/>
          <p:cNvSpPr txBox="1"/>
          <p:nvPr/>
        </p:nvSpPr>
        <p:spPr>
          <a:xfrm>
            <a:off x="838200" y="3762525"/>
            <a:ext cx="10899600" cy="114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Roboto"/>
                <a:ea typeface="Roboto"/>
                <a:cs typeface="Roboto"/>
                <a:sym typeface="Roboto"/>
              </a:rPr>
              <a:t>One of many “Graduated” projects managed by the CNCF: a child entity of the Linux Foundation that operates as a vendor neutral governance group.</a:t>
            </a:r>
            <a:endParaRPr b="0" i="0" sz="2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2400"/>
              <a:buFont typeface="Arial"/>
              <a:buNone/>
            </a:pPr>
            <a:r>
              <a:rPr b="0" i="0" lang="en-US" sz="2400" u="sng" cap="none" strike="noStrike">
                <a:solidFill>
                  <a:schemeClr val="hlink"/>
                </a:solidFill>
                <a:latin typeface="Roboto"/>
                <a:ea typeface="Roboto"/>
                <a:cs typeface="Roboto"/>
                <a:sym typeface="Roboto"/>
                <a:hlinkClick r:id="rId4"/>
              </a:rPr>
              <a:t>https://www.cncf.io/projects/</a:t>
            </a:r>
            <a:endParaRPr b="0" i="0" sz="2400" u="none" cap="none" strike="noStrike">
              <a:solidFill>
                <a:srgbClr val="000000"/>
              </a:solidFill>
              <a:latin typeface="Roboto"/>
              <a:ea typeface="Roboto"/>
              <a:cs typeface="Roboto"/>
              <a:sym typeface="Roboto"/>
            </a:endParaRPr>
          </a:p>
        </p:txBody>
      </p:sp>
      <p:pic>
        <p:nvPicPr>
          <p:cNvPr id="225" name="Google Shape;225;p9"/>
          <p:cNvPicPr preferRelativeResize="0"/>
          <p:nvPr/>
        </p:nvPicPr>
        <p:blipFill rotWithShape="1">
          <a:blip r:embed="rId5">
            <a:alphaModFix/>
          </a:blip>
          <a:srcRect b="0" l="0" r="0" t="0"/>
          <a:stretch/>
        </p:blipFill>
        <p:spPr>
          <a:xfrm>
            <a:off x="1809750" y="5225034"/>
            <a:ext cx="8572500" cy="14402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2IQ Corporate Template">
  <a:themeElements>
    <a:clrScheme name="D2IQ">
      <a:dk1>
        <a:srgbClr val="FFFFFF"/>
      </a:dk1>
      <a:lt1>
        <a:srgbClr val="000000"/>
      </a:lt1>
      <a:dk2>
        <a:srgbClr val="330072"/>
      </a:dk2>
      <a:lt2>
        <a:srgbClr val="53565A"/>
      </a:lt2>
      <a:accent1>
        <a:srgbClr val="330072"/>
      </a:accent1>
      <a:accent2>
        <a:srgbClr val="9678D3"/>
      </a:accent2>
      <a:accent3>
        <a:srgbClr val="9E247B"/>
      </a:accent3>
      <a:accent4>
        <a:srgbClr val="CE0058"/>
      </a:accent4>
      <a:accent5>
        <a:srgbClr val="FF5C39"/>
      </a:accent5>
      <a:accent6>
        <a:srgbClr val="FFCD00"/>
      </a:accent6>
      <a:hlink>
        <a:srgbClr val="330072"/>
      </a:hlink>
      <a:folHlink>
        <a:srgbClr val="3300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